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418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D25042-C59F-42D4-806C-797F1815981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D03AF44-7D58-47A6-891B-3B850D2AD16F}">
      <dgm:prSet/>
      <dgm:spPr/>
      <dgm:t>
        <a:bodyPr/>
        <a:lstStyle/>
        <a:p>
          <a:r>
            <a:rPr lang="en-IN" dirty="0"/>
            <a:t>Start</a:t>
          </a:r>
        </a:p>
      </dgm:t>
    </dgm:pt>
    <dgm:pt modelId="{556D9D80-F084-4B38-BB66-3EF8A755135E}" type="parTrans" cxnId="{7F6C5DF1-0EBF-4CCC-B606-7272134CB98C}">
      <dgm:prSet/>
      <dgm:spPr/>
      <dgm:t>
        <a:bodyPr/>
        <a:lstStyle/>
        <a:p>
          <a:endParaRPr lang="en-IN"/>
        </a:p>
      </dgm:t>
    </dgm:pt>
    <dgm:pt modelId="{81E675A3-19B1-4E08-ADBB-518E57C4F209}" type="sibTrans" cxnId="{7F6C5DF1-0EBF-4CCC-B606-7272134CB98C}">
      <dgm:prSet/>
      <dgm:spPr/>
      <dgm:t>
        <a:bodyPr/>
        <a:lstStyle/>
        <a:p>
          <a:endParaRPr lang="en-IN"/>
        </a:p>
      </dgm:t>
    </dgm:pt>
    <dgm:pt modelId="{8C42561F-F60F-4D9E-A9FD-F68CF86C0C3A}">
      <dgm:prSet/>
      <dgm:spPr/>
      <dgm:t>
        <a:bodyPr/>
        <a:lstStyle/>
        <a:p>
          <a:r>
            <a:rPr lang="en-US" dirty="0"/>
            <a:t>Fetch SpaceX Launch Data (API Request)</a:t>
          </a:r>
          <a:endParaRPr lang="en-IN" dirty="0"/>
        </a:p>
      </dgm:t>
    </dgm:pt>
    <dgm:pt modelId="{2945D2A1-F5F4-4082-9E1B-1259C74EC137}" type="parTrans" cxnId="{56E08997-CB4C-4C7C-8AAD-3641773999B0}">
      <dgm:prSet/>
      <dgm:spPr/>
      <dgm:t>
        <a:bodyPr/>
        <a:lstStyle/>
        <a:p>
          <a:endParaRPr lang="en-IN"/>
        </a:p>
      </dgm:t>
    </dgm:pt>
    <dgm:pt modelId="{7C4B6C34-4F9C-43D6-A0DB-4BA8C334924B}" type="sibTrans" cxnId="{56E08997-CB4C-4C7C-8AAD-3641773999B0}">
      <dgm:prSet/>
      <dgm:spPr/>
      <dgm:t>
        <a:bodyPr/>
        <a:lstStyle/>
        <a:p>
          <a:endParaRPr lang="en-IN"/>
        </a:p>
      </dgm:t>
    </dgm:pt>
    <dgm:pt modelId="{F9007DA9-6542-47C6-BBD9-1DAE585A6E0F}">
      <dgm:prSet/>
      <dgm:spPr/>
      <dgm:t>
        <a:bodyPr/>
        <a:lstStyle/>
        <a:p>
          <a:r>
            <a:rPr lang="en-US"/>
            <a:t>Extract Rocket ID </a:t>
          </a:r>
          <a:endParaRPr lang="en-IN"/>
        </a:p>
      </dgm:t>
    </dgm:pt>
    <dgm:pt modelId="{35C7AD4D-9E17-4825-952F-60C854DDAA16}" type="parTrans" cxnId="{29734E24-C4D2-43B5-8EBF-D2A9595DD3B8}">
      <dgm:prSet/>
      <dgm:spPr/>
      <dgm:t>
        <a:bodyPr/>
        <a:lstStyle/>
        <a:p>
          <a:endParaRPr lang="en-IN"/>
        </a:p>
      </dgm:t>
    </dgm:pt>
    <dgm:pt modelId="{EA4AE4F3-1BE6-4BF9-BCC8-B0354E4FAC18}" type="sibTrans" cxnId="{29734E24-C4D2-43B5-8EBF-D2A9595DD3B8}">
      <dgm:prSet/>
      <dgm:spPr/>
      <dgm:t>
        <a:bodyPr/>
        <a:lstStyle/>
        <a:p>
          <a:endParaRPr lang="en-IN"/>
        </a:p>
      </dgm:t>
    </dgm:pt>
    <dgm:pt modelId="{96BD9E41-CBF5-4E34-AA68-32FA119654DB}">
      <dgm:prSet/>
      <dgm:spPr/>
      <dgm:t>
        <a:bodyPr/>
        <a:lstStyle/>
        <a:p>
          <a:r>
            <a:rPr lang="en-US"/>
            <a:t>Query Rocket Details</a:t>
          </a:r>
          <a:endParaRPr lang="en-IN"/>
        </a:p>
      </dgm:t>
    </dgm:pt>
    <dgm:pt modelId="{55420D9B-5F3B-45FA-9E51-594D59D25BCB}" type="parTrans" cxnId="{DF9F3989-3B59-4A27-88FB-F788BB8E109F}">
      <dgm:prSet/>
      <dgm:spPr/>
      <dgm:t>
        <a:bodyPr/>
        <a:lstStyle/>
        <a:p>
          <a:endParaRPr lang="en-IN"/>
        </a:p>
      </dgm:t>
    </dgm:pt>
    <dgm:pt modelId="{61E9533E-9697-48F9-867D-5482865281F5}" type="sibTrans" cxnId="{DF9F3989-3B59-4A27-88FB-F788BB8E109F}">
      <dgm:prSet/>
      <dgm:spPr/>
      <dgm:t>
        <a:bodyPr/>
        <a:lstStyle/>
        <a:p>
          <a:endParaRPr lang="en-IN"/>
        </a:p>
      </dgm:t>
    </dgm:pt>
    <dgm:pt modelId="{7A972CA8-0029-499F-923B-A447B539447D}">
      <dgm:prSet/>
      <dgm:spPr/>
      <dgm:t>
        <a:bodyPr/>
        <a:lstStyle/>
        <a:p>
          <a:r>
            <a:rPr lang="en-US"/>
            <a:t>Extract Launchpad ID </a:t>
          </a:r>
          <a:endParaRPr lang="en-IN"/>
        </a:p>
      </dgm:t>
    </dgm:pt>
    <dgm:pt modelId="{112C8C7B-5A48-4BBC-ABEA-EE2DE4E7811B}" type="parTrans" cxnId="{16EBD02A-F816-41B5-9865-6AD89ECD1D5A}">
      <dgm:prSet/>
      <dgm:spPr/>
      <dgm:t>
        <a:bodyPr/>
        <a:lstStyle/>
        <a:p>
          <a:endParaRPr lang="en-IN"/>
        </a:p>
      </dgm:t>
    </dgm:pt>
    <dgm:pt modelId="{F363D941-147B-49DC-BF6F-9BBB328D44CF}" type="sibTrans" cxnId="{16EBD02A-F816-41B5-9865-6AD89ECD1D5A}">
      <dgm:prSet/>
      <dgm:spPr/>
      <dgm:t>
        <a:bodyPr/>
        <a:lstStyle/>
        <a:p>
          <a:endParaRPr lang="en-IN"/>
        </a:p>
      </dgm:t>
    </dgm:pt>
    <dgm:pt modelId="{A00E45FE-78C0-465C-B4EE-CA5FBE05D802}">
      <dgm:prSet/>
      <dgm:spPr/>
      <dgm:t>
        <a:bodyPr/>
        <a:lstStyle/>
        <a:p>
          <a:r>
            <a:rPr lang="en-US" dirty="0"/>
            <a:t>Query Launchpad Information</a:t>
          </a:r>
          <a:endParaRPr lang="en-IN" dirty="0"/>
        </a:p>
      </dgm:t>
    </dgm:pt>
    <dgm:pt modelId="{88B21275-3543-4D61-9F8B-AFF942A1E455}" type="parTrans" cxnId="{90A2AE8B-E0B0-44F8-A8DA-595C85C042D1}">
      <dgm:prSet/>
      <dgm:spPr/>
      <dgm:t>
        <a:bodyPr/>
        <a:lstStyle/>
        <a:p>
          <a:endParaRPr lang="en-IN"/>
        </a:p>
      </dgm:t>
    </dgm:pt>
    <dgm:pt modelId="{CED3B7DD-3041-4303-9AAD-7A19DA352972}" type="sibTrans" cxnId="{90A2AE8B-E0B0-44F8-A8DA-595C85C042D1}">
      <dgm:prSet/>
      <dgm:spPr/>
      <dgm:t>
        <a:bodyPr/>
        <a:lstStyle/>
        <a:p>
          <a:endParaRPr lang="en-IN"/>
        </a:p>
      </dgm:t>
    </dgm:pt>
    <dgm:pt modelId="{B6C5AF12-8FA5-4B85-803B-EA37D71FB545}">
      <dgm:prSet/>
      <dgm:spPr/>
      <dgm:t>
        <a:bodyPr/>
        <a:lstStyle/>
        <a:p>
          <a:r>
            <a:rPr lang="en-US"/>
            <a:t>Extract Payload ID </a:t>
          </a:r>
          <a:endParaRPr lang="en-IN"/>
        </a:p>
      </dgm:t>
    </dgm:pt>
    <dgm:pt modelId="{4E9DC1D8-E7D0-4613-B684-2B6EC7D32D9A}" type="parTrans" cxnId="{E66D66F6-CDF7-42CC-BB7F-55780E159D9F}">
      <dgm:prSet/>
      <dgm:spPr/>
      <dgm:t>
        <a:bodyPr/>
        <a:lstStyle/>
        <a:p>
          <a:endParaRPr lang="en-IN"/>
        </a:p>
      </dgm:t>
    </dgm:pt>
    <dgm:pt modelId="{DF7EB796-4EAC-412F-906A-3635607D700A}" type="sibTrans" cxnId="{E66D66F6-CDF7-42CC-BB7F-55780E159D9F}">
      <dgm:prSet/>
      <dgm:spPr/>
      <dgm:t>
        <a:bodyPr/>
        <a:lstStyle/>
        <a:p>
          <a:endParaRPr lang="en-IN"/>
        </a:p>
      </dgm:t>
    </dgm:pt>
    <dgm:pt modelId="{5B8FDCF7-22BB-404E-8D2D-44749AEC1426}">
      <dgm:prSet/>
      <dgm:spPr/>
      <dgm:t>
        <a:bodyPr/>
        <a:lstStyle/>
        <a:p>
          <a:r>
            <a:rPr lang="en-US" dirty="0"/>
            <a:t>Retrieve Payload Mass &amp; Orbit Data</a:t>
          </a:r>
          <a:endParaRPr lang="en-IN" dirty="0"/>
        </a:p>
      </dgm:t>
    </dgm:pt>
    <dgm:pt modelId="{C0371C3B-E4DE-4C99-8E9B-DEBD1F0E4BC9}" type="parTrans" cxnId="{DB1DF231-6FC4-43B8-AD49-471812E8B6C3}">
      <dgm:prSet/>
      <dgm:spPr/>
      <dgm:t>
        <a:bodyPr/>
        <a:lstStyle/>
        <a:p>
          <a:endParaRPr lang="en-IN"/>
        </a:p>
      </dgm:t>
    </dgm:pt>
    <dgm:pt modelId="{7EEDA5F3-B22D-428F-AA60-70E89DD31D96}" type="sibTrans" cxnId="{DB1DF231-6FC4-43B8-AD49-471812E8B6C3}">
      <dgm:prSet/>
      <dgm:spPr/>
      <dgm:t>
        <a:bodyPr/>
        <a:lstStyle/>
        <a:p>
          <a:endParaRPr lang="en-IN"/>
        </a:p>
      </dgm:t>
    </dgm:pt>
    <dgm:pt modelId="{B0AD2B2E-4B29-4D73-9205-3384F6B7AB96}">
      <dgm:prSet/>
      <dgm:spPr/>
      <dgm:t>
        <a:bodyPr/>
        <a:lstStyle/>
        <a:p>
          <a:r>
            <a:rPr lang="en-IN"/>
            <a:t>Extract Core Data </a:t>
          </a:r>
        </a:p>
      </dgm:t>
    </dgm:pt>
    <dgm:pt modelId="{D51E16A9-087A-4BE6-99C4-53D4688AD5ED}" type="parTrans" cxnId="{69880072-2433-47E6-860D-E55B66933ED8}">
      <dgm:prSet/>
      <dgm:spPr/>
      <dgm:t>
        <a:bodyPr/>
        <a:lstStyle/>
        <a:p>
          <a:endParaRPr lang="en-IN"/>
        </a:p>
      </dgm:t>
    </dgm:pt>
    <dgm:pt modelId="{BDF39F73-F164-48B1-8328-CB02C333B68F}" type="sibTrans" cxnId="{69880072-2433-47E6-860D-E55B66933ED8}">
      <dgm:prSet/>
      <dgm:spPr/>
      <dgm:t>
        <a:bodyPr/>
        <a:lstStyle/>
        <a:p>
          <a:endParaRPr lang="en-IN"/>
        </a:p>
      </dgm:t>
    </dgm:pt>
    <dgm:pt modelId="{92C4695B-AC53-4A6B-AE84-E35DB047E086}">
      <dgm:prSet/>
      <dgm:spPr/>
      <dgm:t>
        <a:bodyPr/>
        <a:lstStyle/>
        <a:p>
          <a:r>
            <a:rPr lang="en-IN" dirty="0"/>
            <a:t>Landing Success, Reusability, Grid Fins, etc.</a:t>
          </a:r>
        </a:p>
      </dgm:t>
    </dgm:pt>
    <dgm:pt modelId="{8AF51047-F692-455E-8A3E-EF2A23C1F279}" type="parTrans" cxnId="{863A021D-79CB-4FF7-A998-46E78C4F808F}">
      <dgm:prSet/>
      <dgm:spPr/>
      <dgm:t>
        <a:bodyPr/>
        <a:lstStyle/>
        <a:p>
          <a:endParaRPr lang="en-IN"/>
        </a:p>
      </dgm:t>
    </dgm:pt>
    <dgm:pt modelId="{04DBDCB5-330C-4D1A-94A2-66E3962D5F26}" type="sibTrans" cxnId="{863A021D-79CB-4FF7-A998-46E78C4F808F}">
      <dgm:prSet/>
      <dgm:spPr/>
      <dgm:t>
        <a:bodyPr/>
        <a:lstStyle/>
        <a:p>
          <a:endParaRPr lang="en-IN"/>
        </a:p>
      </dgm:t>
    </dgm:pt>
    <dgm:pt modelId="{64794A41-3D27-4E97-91CE-CFD37949AD74}">
      <dgm:prSet/>
      <dgm:spPr/>
      <dgm:t>
        <a:bodyPr/>
        <a:lstStyle/>
        <a:p>
          <a:r>
            <a:rPr lang="en-IN" dirty="0"/>
            <a:t>Store &amp; Format Retrieved Data </a:t>
          </a:r>
        </a:p>
      </dgm:t>
    </dgm:pt>
    <dgm:pt modelId="{F89D5E43-C747-48D5-BF92-1BE8208E8AFF}" type="parTrans" cxnId="{C4107B6C-C80E-48D8-BA35-482F950CB871}">
      <dgm:prSet/>
      <dgm:spPr/>
      <dgm:t>
        <a:bodyPr/>
        <a:lstStyle/>
        <a:p>
          <a:endParaRPr lang="en-IN"/>
        </a:p>
      </dgm:t>
    </dgm:pt>
    <dgm:pt modelId="{91FAB81B-6EA1-4873-8D1B-74A77B405F04}" type="sibTrans" cxnId="{C4107B6C-C80E-48D8-BA35-482F950CB871}">
      <dgm:prSet/>
      <dgm:spPr/>
      <dgm:t>
        <a:bodyPr/>
        <a:lstStyle/>
        <a:p>
          <a:endParaRPr lang="en-IN"/>
        </a:p>
      </dgm:t>
    </dgm:pt>
    <dgm:pt modelId="{AE5076B0-CA35-4BAF-AF81-001748A9C1B5}">
      <dgm:prSet/>
      <dgm:spPr/>
      <dgm:t>
        <a:bodyPr/>
        <a:lstStyle/>
        <a:p>
          <a:r>
            <a:rPr lang="en-IN" dirty="0"/>
            <a:t>Analyze &amp; Visualize</a:t>
          </a:r>
        </a:p>
      </dgm:t>
    </dgm:pt>
    <dgm:pt modelId="{302ECE84-27AF-44D2-B88B-78CCA6383078}" type="parTrans" cxnId="{D6FDB628-E353-4B81-BBE3-005A463430D3}">
      <dgm:prSet/>
      <dgm:spPr/>
      <dgm:t>
        <a:bodyPr/>
        <a:lstStyle/>
        <a:p>
          <a:endParaRPr lang="en-IN"/>
        </a:p>
      </dgm:t>
    </dgm:pt>
    <dgm:pt modelId="{1E03BE15-21EA-4261-8239-9151A301525D}" type="sibTrans" cxnId="{D6FDB628-E353-4B81-BBE3-005A463430D3}">
      <dgm:prSet/>
      <dgm:spPr/>
      <dgm:t>
        <a:bodyPr/>
        <a:lstStyle/>
        <a:p>
          <a:endParaRPr lang="en-IN"/>
        </a:p>
      </dgm:t>
    </dgm:pt>
    <dgm:pt modelId="{B40CE006-36C4-4058-926E-4641C4377A63}" type="pres">
      <dgm:prSet presAssocID="{31D25042-C59F-42D4-806C-797F1815981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7B80E4-6B97-4BF2-9899-D4A8C4A99E0D}" type="pres">
      <dgm:prSet presAssocID="{8D03AF44-7D58-47A6-891B-3B850D2AD16F}" presName="hierRoot1" presStyleCnt="0">
        <dgm:presLayoutVars>
          <dgm:hierBranch val="init"/>
        </dgm:presLayoutVars>
      </dgm:prSet>
      <dgm:spPr/>
    </dgm:pt>
    <dgm:pt modelId="{7253CCAB-F4D4-4C49-A29D-97389B29B184}" type="pres">
      <dgm:prSet presAssocID="{8D03AF44-7D58-47A6-891B-3B850D2AD16F}" presName="rootComposite1" presStyleCnt="0"/>
      <dgm:spPr/>
    </dgm:pt>
    <dgm:pt modelId="{62A57E03-71AB-461A-8DD8-714D9D457D61}" type="pres">
      <dgm:prSet presAssocID="{8D03AF44-7D58-47A6-891B-3B850D2AD16F}" presName="rootText1" presStyleLbl="node0" presStyleIdx="0" presStyleCnt="1" custScaleX="115601" custScaleY="91876" custLinFactY="-35162" custLinFactNeighborX="-77037" custLinFactNeighborY="-100000">
        <dgm:presLayoutVars>
          <dgm:chPref val="3"/>
        </dgm:presLayoutVars>
      </dgm:prSet>
      <dgm:spPr/>
    </dgm:pt>
    <dgm:pt modelId="{1FBDA6D4-79CE-4BEC-8118-8AF97190BE99}" type="pres">
      <dgm:prSet presAssocID="{8D03AF44-7D58-47A6-891B-3B850D2AD16F}" presName="rootConnector1" presStyleLbl="node1" presStyleIdx="0" presStyleCnt="0"/>
      <dgm:spPr/>
    </dgm:pt>
    <dgm:pt modelId="{8DC18728-5D28-4437-8B74-862A41B47B3E}" type="pres">
      <dgm:prSet presAssocID="{8D03AF44-7D58-47A6-891B-3B850D2AD16F}" presName="hierChild2" presStyleCnt="0"/>
      <dgm:spPr/>
    </dgm:pt>
    <dgm:pt modelId="{634B6358-7708-406F-84DF-5754EACF1342}" type="pres">
      <dgm:prSet presAssocID="{2945D2A1-F5F4-4082-9E1B-1259C74EC137}" presName="Name37" presStyleLbl="parChTrans1D2" presStyleIdx="0" presStyleCnt="2"/>
      <dgm:spPr/>
    </dgm:pt>
    <dgm:pt modelId="{00693ECF-CB3D-4210-8D98-FBD8D4CB3471}" type="pres">
      <dgm:prSet presAssocID="{8C42561F-F60F-4D9E-A9FD-F68CF86C0C3A}" presName="hierRoot2" presStyleCnt="0">
        <dgm:presLayoutVars>
          <dgm:hierBranch val="init"/>
        </dgm:presLayoutVars>
      </dgm:prSet>
      <dgm:spPr/>
    </dgm:pt>
    <dgm:pt modelId="{B06C0981-242D-48A0-BFA2-1A0B99DC215F}" type="pres">
      <dgm:prSet presAssocID="{8C42561F-F60F-4D9E-A9FD-F68CF86C0C3A}" presName="rootComposite" presStyleCnt="0"/>
      <dgm:spPr/>
    </dgm:pt>
    <dgm:pt modelId="{08373BAA-C1A4-40D6-9E9E-C5C96729A3ED}" type="pres">
      <dgm:prSet presAssocID="{8C42561F-F60F-4D9E-A9FD-F68CF86C0C3A}" presName="rootText" presStyleLbl="node2" presStyleIdx="0" presStyleCnt="2" custScaleX="103563" custScaleY="152309" custLinFactNeighborX="-67085" custLinFactNeighborY="-66225">
        <dgm:presLayoutVars>
          <dgm:chPref val="3"/>
        </dgm:presLayoutVars>
      </dgm:prSet>
      <dgm:spPr/>
    </dgm:pt>
    <dgm:pt modelId="{E958BEC2-19A5-4C2B-948F-19F443BE4A95}" type="pres">
      <dgm:prSet presAssocID="{8C42561F-F60F-4D9E-A9FD-F68CF86C0C3A}" presName="rootConnector" presStyleLbl="node2" presStyleIdx="0" presStyleCnt="2"/>
      <dgm:spPr/>
    </dgm:pt>
    <dgm:pt modelId="{860CC2B5-FFFE-444E-B264-4EB73308EE76}" type="pres">
      <dgm:prSet presAssocID="{8C42561F-F60F-4D9E-A9FD-F68CF86C0C3A}" presName="hierChild4" presStyleCnt="0"/>
      <dgm:spPr/>
    </dgm:pt>
    <dgm:pt modelId="{FDC5C595-9E71-43EA-9F48-F6495D60CCC7}" type="pres">
      <dgm:prSet presAssocID="{35C7AD4D-9E17-4825-952F-60C854DDAA16}" presName="Name37" presStyleLbl="parChTrans1D3" presStyleIdx="0" presStyleCnt="5"/>
      <dgm:spPr/>
    </dgm:pt>
    <dgm:pt modelId="{5B50A35C-889B-4BFF-8C36-85A0710C8FD5}" type="pres">
      <dgm:prSet presAssocID="{F9007DA9-6542-47C6-BBD9-1DAE585A6E0F}" presName="hierRoot2" presStyleCnt="0">
        <dgm:presLayoutVars>
          <dgm:hierBranch val="init"/>
        </dgm:presLayoutVars>
      </dgm:prSet>
      <dgm:spPr/>
    </dgm:pt>
    <dgm:pt modelId="{940C2C61-B483-4F8F-ACF5-7FF8D5758AF2}" type="pres">
      <dgm:prSet presAssocID="{F9007DA9-6542-47C6-BBD9-1DAE585A6E0F}" presName="rootComposite" presStyleCnt="0"/>
      <dgm:spPr/>
    </dgm:pt>
    <dgm:pt modelId="{9E216DA3-E576-4A38-BF2C-0A8FA2732B1B}" type="pres">
      <dgm:prSet presAssocID="{F9007DA9-6542-47C6-BBD9-1DAE585A6E0F}" presName="rootText" presStyleLbl="node3" presStyleIdx="0" presStyleCnt="5">
        <dgm:presLayoutVars>
          <dgm:chPref val="3"/>
        </dgm:presLayoutVars>
      </dgm:prSet>
      <dgm:spPr/>
    </dgm:pt>
    <dgm:pt modelId="{903D9F92-5B0F-45A7-AFDB-E8EB9A9C0DD1}" type="pres">
      <dgm:prSet presAssocID="{F9007DA9-6542-47C6-BBD9-1DAE585A6E0F}" presName="rootConnector" presStyleLbl="node3" presStyleIdx="0" presStyleCnt="5"/>
      <dgm:spPr/>
    </dgm:pt>
    <dgm:pt modelId="{D144F5C5-D424-4716-AA6F-B32825F34CB5}" type="pres">
      <dgm:prSet presAssocID="{F9007DA9-6542-47C6-BBD9-1DAE585A6E0F}" presName="hierChild4" presStyleCnt="0"/>
      <dgm:spPr/>
    </dgm:pt>
    <dgm:pt modelId="{98E1D84A-F0ED-45DD-9DC1-5E0342AC0115}" type="pres">
      <dgm:prSet presAssocID="{55420D9B-5F3B-45FA-9E51-594D59D25BCB}" presName="Name37" presStyleLbl="parChTrans1D4" presStyleIdx="0" presStyleCnt="4"/>
      <dgm:spPr/>
    </dgm:pt>
    <dgm:pt modelId="{A603CB62-0FF3-4C3D-ADB2-A1E052476B8F}" type="pres">
      <dgm:prSet presAssocID="{96BD9E41-CBF5-4E34-AA68-32FA119654DB}" presName="hierRoot2" presStyleCnt="0">
        <dgm:presLayoutVars>
          <dgm:hierBranch val="init"/>
        </dgm:presLayoutVars>
      </dgm:prSet>
      <dgm:spPr/>
    </dgm:pt>
    <dgm:pt modelId="{C4B8C895-46EC-4BD5-BAF0-2B44F5E01D28}" type="pres">
      <dgm:prSet presAssocID="{96BD9E41-CBF5-4E34-AA68-32FA119654DB}" presName="rootComposite" presStyleCnt="0"/>
      <dgm:spPr/>
    </dgm:pt>
    <dgm:pt modelId="{F357629B-EF0C-4BC1-B242-6B2339E8F561}" type="pres">
      <dgm:prSet presAssocID="{96BD9E41-CBF5-4E34-AA68-32FA119654DB}" presName="rootText" presStyleLbl="node4" presStyleIdx="0" presStyleCnt="4" custLinFactNeighborX="-10585" custLinFactNeighborY="72604">
        <dgm:presLayoutVars>
          <dgm:chPref val="3"/>
        </dgm:presLayoutVars>
      </dgm:prSet>
      <dgm:spPr/>
    </dgm:pt>
    <dgm:pt modelId="{3CBA9B33-B152-46F1-9CFB-2F1C87605C34}" type="pres">
      <dgm:prSet presAssocID="{96BD9E41-CBF5-4E34-AA68-32FA119654DB}" presName="rootConnector" presStyleLbl="node4" presStyleIdx="0" presStyleCnt="4"/>
      <dgm:spPr/>
    </dgm:pt>
    <dgm:pt modelId="{7028C436-3916-4B50-9A47-87102AB2ACB6}" type="pres">
      <dgm:prSet presAssocID="{96BD9E41-CBF5-4E34-AA68-32FA119654DB}" presName="hierChild4" presStyleCnt="0"/>
      <dgm:spPr/>
    </dgm:pt>
    <dgm:pt modelId="{F6722EDC-D91C-4882-AF48-41B244E3E980}" type="pres">
      <dgm:prSet presAssocID="{96BD9E41-CBF5-4E34-AA68-32FA119654DB}" presName="hierChild5" presStyleCnt="0"/>
      <dgm:spPr/>
    </dgm:pt>
    <dgm:pt modelId="{33079223-B8B8-43D2-8D27-6FC5149DF4F2}" type="pres">
      <dgm:prSet presAssocID="{F9007DA9-6542-47C6-BBD9-1DAE585A6E0F}" presName="hierChild5" presStyleCnt="0"/>
      <dgm:spPr/>
    </dgm:pt>
    <dgm:pt modelId="{DFFF1D6C-E81E-4AA1-964D-6373C7C3BA32}" type="pres">
      <dgm:prSet presAssocID="{112C8C7B-5A48-4BBC-ABEA-EE2DE4E7811B}" presName="Name37" presStyleLbl="parChTrans1D3" presStyleIdx="1" presStyleCnt="5"/>
      <dgm:spPr/>
    </dgm:pt>
    <dgm:pt modelId="{54EDB4BF-FB82-4975-8FAF-72E254C1FEE9}" type="pres">
      <dgm:prSet presAssocID="{7A972CA8-0029-499F-923B-A447B539447D}" presName="hierRoot2" presStyleCnt="0">
        <dgm:presLayoutVars>
          <dgm:hierBranch val="init"/>
        </dgm:presLayoutVars>
      </dgm:prSet>
      <dgm:spPr/>
    </dgm:pt>
    <dgm:pt modelId="{CDF14508-ED9E-432C-AD78-BC9D1342C5C4}" type="pres">
      <dgm:prSet presAssocID="{7A972CA8-0029-499F-923B-A447B539447D}" presName="rootComposite" presStyleCnt="0"/>
      <dgm:spPr/>
    </dgm:pt>
    <dgm:pt modelId="{1DAE701F-A582-4722-81F9-E6512727BB69}" type="pres">
      <dgm:prSet presAssocID="{7A972CA8-0029-499F-923B-A447B539447D}" presName="rootText" presStyleLbl="node3" presStyleIdx="1" presStyleCnt="5">
        <dgm:presLayoutVars>
          <dgm:chPref val="3"/>
        </dgm:presLayoutVars>
      </dgm:prSet>
      <dgm:spPr/>
    </dgm:pt>
    <dgm:pt modelId="{B430261B-2EF1-4C24-8EA4-C2BABE87A220}" type="pres">
      <dgm:prSet presAssocID="{7A972CA8-0029-499F-923B-A447B539447D}" presName="rootConnector" presStyleLbl="node3" presStyleIdx="1" presStyleCnt="5"/>
      <dgm:spPr/>
    </dgm:pt>
    <dgm:pt modelId="{940B2294-421E-4DD6-AE68-E9E5B0FFB775}" type="pres">
      <dgm:prSet presAssocID="{7A972CA8-0029-499F-923B-A447B539447D}" presName="hierChild4" presStyleCnt="0"/>
      <dgm:spPr/>
    </dgm:pt>
    <dgm:pt modelId="{882B7F62-BEFC-4798-BD09-8F188B30A7FE}" type="pres">
      <dgm:prSet presAssocID="{88B21275-3543-4D61-9F8B-AFF942A1E455}" presName="Name37" presStyleLbl="parChTrans1D4" presStyleIdx="1" presStyleCnt="4"/>
      <dgm:spPr/>
    </dgm:pt>
    <dgm:pt modelId="{683F1509-6AB1-4CE2-A2E6-A74D982A6DA3}" type="pres">
      <dgm:prSet presAssocID="{A00E45FE-78C0-465C-B4EE-CA5FBE05D802}" presName="hierRoot2" presStyleCnt="0">
        <dgm:presLayoutVars>
          <dgm:hierBranch val="init"/>
        </dgm:presLayoutVars>
      </dgm:prSet>
      <dgm:spPr/>
    </dgm:pt>
    <dgm:pt modelId="{9BC2732C-4572-4B69-A2B2-06F0B52CF8CF}" type="pres">
      <dgm:prSet presAssocID="{A00E45FE-78C0-465C-B4EE-CA5FBE05D802}" presName="rootComposite" presStyleCnt="0"/>
      <dgm:spPr/>
    </dgm:pt>
    <dgm:pt modelId="{B82CCFC1-F14E-4795-93E4-B3A31525A886}" type="pres">
      <dgm:prSet presAssocID="{A00E45FE-78C0-465C-B4EE-CA5FBE05D802}" presName="rootText" presStyleLbl="node4" presStyleIdx="1" presStyleCnt="4" custScaleY="134090" custLinFactY="17834" custLinFactNeighborX="-3925" custLinFactNeighborY="100000">
        <dgm:presLayoutVars>
          <dgm:chPref val="3"/>
        </dgm:presLayoutVars>
      </dgm:prSet>
      <dgm:spPr/>
    </dgm:pt>
    <dgm:pt modelId="{BA6C34A4-9062-4340-854E-13237126724D}" type="pres">
      <dgm:prSet presAssocID="{A00E45FE-78C0-465C-B4EE-CA5FBE05D802}" presName="rootConnector" presStyleLbl="node4" presStyleIdx="1" presStyleCnt="4"/>
      <dgm:spPr/>
    </dgm:pt>
    <dgm:pt modelId="{8EFCF5E4-BEE3-46BE-887C-E81C3C1133A9}" type="pres">
      <dgm:prSet presAssocID="{A00E45FE-78C0-465C-B4EE-CA5FBE05D802}" presName="hierChild4" presStyleCnt="0"/>
      <dgm:spPr/>
    </dgm:pt>
    <dgm:pt modelId="{E68C27F9-8A69-4231-AE24-B9B6E07525CC}" type="pres">
      <dgm:prSet presAssocID="{A00E45FE-78C0-465C-B4EE-CA5FBE05D802}" presName="hierChild5" presStyleCnt="0"/>
      <dgm:spPr/>
    </dgm:pt>
    <dgm:pt modelId="{8DD250AF-7D2A-40AA-BED2-461C117DF9A0}" type="pres">
      <dgm:prSet presAssocID="{7A972CA8-0029-499F-923B-A447B539447D}" presName="hierChild5" presStyleCnt="0"/>
      <dgm:spPr/>
    </dgm:pt>
    <dgm:pt modelId="{0B7CC9AE-E16E-4AD2-9F01-451C0B6401FD}" type="pres">
      <dgm:prSet presAssocID="{4E9DC1D8-E7D0-4613-B684-2B6EC7D32D9A}" presName="Name37" presStyleLbl="parChTrans1D3" presStyleIdx="2" presStyleCnt="5"/>
      <dgm:spPr/>
    </dgm:pt>
    <dgm:pt modelId="{939EE71B-0F13-4FE1-B40B-C73009B0C1DD}" type="pres">
      <dgm:prSet presAssocID="{B6C5AF12-8FA5-4B85-803B-EA37D71FB545}" presName="hierRoot2" presStyleCnt="0">
        <dgm:presLayoutVars>
          <dgm:hierBranch val="init"/>
        </dgm:presLayoutVars>
      </dgm:prSet>
      <dgm:spPr/>
    </dgm:pt>
    <dgm:pt modelId="{340D40B1-B2C9-4177-85B0-411D5AB50069}" type="pres">
      <dgm:prSet presAssocID="{B6C5AF12-8FA5-4B85-803B-EA37D71FB545}" presName="rootComposite" presStyleCnt="0"/>
      <dgm:spPr/>
    </dgm:pt>
    <dgm:pt modelId="{A167D284-60F2-42B1-BBA8-AED00CD1A266}" type="pres">
      <dgm:prSet presAssocID="{B6C5AF12-8FA5-4B85-803B-EA37D71FB545}" presName="rootText" presStyleLbl="node3" presStyleIdx="2" presStyleCnt="5">
        <dgm:presLayoutVars>
          <dgm:chPref val="3"/>
        </dgm:presLayoutVars>
      </dgm:prSet>
      <dgm:spPr/>
    </dgm:pt>
    <dgm:pt modelId="{2590D57D-B70F-464F-964D-2A69BF662E53}" type="pres">
      <dgm:prSet presAssocID="{B6C5AF12-8FA5-4B85-803B-EA37D71FB545}" presName="rootConnector" presStyleLbl="node3" presStyleIdx="2" presStyleCnt="5"/>
      <dgm:spPr/>
    </dgm:pt>
    <dgm:pt modelId="{9E5B0CDE-F6CF-4904-B227-BD319FDF32B4}" type="pres">
      <dgm:prSet presAssocID="{B6C5AF12-8FA5-4B85-803B-EA37D71FB545}" presName="hierChild4" presStyleCnt="0"/>
      <dgm:spPr/>
    </dgm:pt>
    <dgm:pt modelId="{45DA8F59-82D7-4BE1-9B9F-594AB0ECF09F}" type="pres">
      <dgm:prSet presAssocID="{C0371C3B-E4DE-4C99-8E9B-DEBD1F0E4BC9}" presName="Name37" presStyleLbl="parChTrans1D4" presStyleIdx="2" presStyleCnt="4"/>
      <dgm:spPr/>
    </dgm:pt>
    <dgm:pt modelId="{6FC0F601-0F37-4649-8E5C-475890E6AA03}" type="pres">
      <dgm:prSet presAssocID="{5B8FDCF7-22BB-404E-8D2D-44749AEC1426}" presName="hierRoot2" presStyleCnt="0">
        <dgm:presLayoutVars>
          <dgm:hierBranch val="init"/>
        </dgm:presLayoutVars>
      </dgm:prSet>
      <dgm:spPr/>
    </dgm:pt>
    <dgm:pt modelId="{5AA860E1-F95B-48B7-85E7-A7C69405703D}" type="pres">
      <dgm:prSet presAssocID="{5B8FDCF7-22BB-404E-8D2D-44749AEC1426}" presName="rootComposite" presStyleCnt="0"/>
      <dgm:spPr/>
    </dgm:pt>
    <dgm:pt modelId="{9BA5B409-5229-4F80-BA18-42E91DE184A2}" type="pres">
      <dgm:prSet presAssocID="{5B8FDCF7-22BB-404E-8D2D-44749AEC1426}" presName="rootText" presStyleLbl="node4" presStyleIdx="2" presStyleCnt="4" custScaleX="114177" custScaleY="149395" custLinFactNeighborX="-4906" custLinFactNeighborY="58868">
        <dgm:presLayoutVars>
          <dgm:chPref val="3"/>
        </dgm:presLayoutVars>
      </dgm:prSet>
      <dgm:spPr/>
    </dgm:pt>
    <dgm:pt modelId="{9D2DAF91-AD18-4079-8A52-A5F08AE0D05E}" type="pres">
      <dgm:prSet presAssocID="{5B8FDCF7-22BB-404E-8D2D-44749AEC1426}" presName="rootConnector" presStyleLbl="node4" presStyleIdx="2" presStyleCnt="4"/>
      <dgm:spPr/>
    </dgm:pt>
    <dgm:pt modelId="{AA9EC35B-8580-4B69-9997-ACD5883C45DB}" type="pres">
      <dgm:prSet presAssocID="{5B8FDCF7-22BB-404E-8D2D-44749AEC1426}" presName="hierChild4" presStyleCnt="0"/>
      <dgm:spPr/>
    </dgm:pt>
    <dgm:pt modelId="{02B56939-6583-482C-B073-F61A33CB3EB8}" type="pres">
      <dgm:prSet presAssocID="{5B8FDCF7-22BB-404E-8D2D-44749AEC1426}" presName="hierChild5" presStyleCnt="0"/>
      <dgm:spPr/>
    </dgm:pt>
    <dgm:pt modelId="{66A8882E-6FDA-426E-9A21-E55A657F01F8}" type="pres">
      <dgm:prSet presAssocID="{B6C5AF12-8FA5-4B85-803B-EA37D71FB545}" presName="hierChild5" presStyleCnt="0"/>
      <dgm:spPr/>
    </dgm:pt>
    <dgm:pt modelId="{5622BA86-7D02-4C5B-9321-05054A9454C6}" type="pres">
      <dgm:prSet presAssocID="{D51E16A9-087A-4BE6-99C4-53D4688AD5ED}" presName="Name37" presStyleLbl="parChTrans1D3" presStyleIdx="3" presStyleCnt="5"/>
      <dgm:spPr/>
    </dgm:pt>
    <dgm:pt modelId="{EF409933-D1D1-4644-8B1D-7A19CBC90D1C}" type="pres">
      <dgm:prSet presAssocID="{B0AD2B2E-4B29-4D73-9205-3384F6B7AB96}" presName="hierRoot2" presStyleCnt="0">
        <dgm:presLayoutVars>
          <dgm:hierBranch val="init"/>
        </dgm:presLayoutVars>
      </dgm:prSet>
      <dgm:spPr/>
    </dgm:pt>
    <dgm:pt modelId="{C98D48BD-E0C9-415D-B1AE-F5A2963436C5}" type="pres">
      <dgm:prSet presAssocID="{B0AD2B2E-4B29-4D73-9205-3384F6B7AB96}" presName="rootComposite" presStyleCnt="0"/>
      <dgm:spPr/>
    </dgm:pt>
    <dgm:pt modelId="{13B28114-CA3B-42DB-B51E-03247396F6A9}" type="pres">
      <dgm:prSet presAssocID="{B0AD2B2E-4B29-4D73-9205-3384F6B7AB96}" presName="rootText" presStyleLbl="node3" presStyleIdx="3" presStyleCnt="5">
        <dgm:presLayoutVars>
          <dgm:chPref val="3"/>
        </dgm:presLayoutVars>
      </dgm:prSet>
      <dgm:spPr/>
    </dgm:pt>
    <dgm:pt modelId="{EE84F271-E019-4345-9491-31AE35881DFD}" type="pres">
      <dgm:prSet presAssocID="{B0AD2B2E-4B29-4D73-9205-3384F6B7AB96}" presName="rootConnector" presStyleLbl="node3" presStyleIdx="3" presStyleCnt="5"/>
      <dgm:spPr/>
    </dgm:pt>
    <dgm:pt modelId="{E1255698-33D4-4DC2-ADE0-F800A45B5D87}" type="pres">
      <dgm:prSet presAssocID="{B0AD2B2E-4B29-4D73-9205-3384F6B7AB96}" presName="hierChild4" presStyleCnt="0"/>
      <dgm:spPr/>
    </dgm:pt>
    <dgm:pt modelId="{9E0349A9-E2FF-4837-9B0F-74D7E0AF51FF}" type="pres">
      <dgm:prSet presAssocID="{8AF51047-F692-455E-8A3E-EF2A23C1F279}" presName="Name37" presStyleLbl="parChTrans1D4" presStyleIdx="3" presStyleCnt="4"/>
      <dgm:spPr/>
    </dgm:pt>
    <dgm:pt modelId="{7C2A61F6-B075-422F-BE46-5FC246D8E49B}" type="pres">
      <dgm:prSet presAssocID="{92C4695B-AC53-4A6B-AE84-E35DB047E086}" presName="hierRoot2" presStyleCnt="0">
        <dgm:presLayoutVars>
          <dgm:hierBranch val="init"/>
        </dgm:presLayoutVars>
      </dgm:prSet>
      <dgm:spPr/>
    </dgm:pt>
    <dgm:pt modelId="{E3C385D7-7770-4A1A-89B7-2D33DF5677FF}" type="pres">
      <dgm:prSet presAssocID="{92C4695B-AC53-4A6B-AE84-E35DB047E086}" presName="rootComposite" presStyleCnt="0"/>
      <dgm:spPr/>
    </dgm:pt>
    <dgm:pt modelId="{63C29430-BBB3-41AF-A09F-1A71419C3C2F}" type="pres">
      <dgm:prSet presAssocID="{92C4695B-AC53-4A6B-AE84-E35DB047E086}" presName="rootText" presStyleLbl="node4" presStyleIdx="3" presStyleCnt="4" custScaleX="123346" custScaleY="156983">
        <dgm:presLayoutVars>
          <dgm:chPref val="3"/>
        </dgm:presLayoutVars>
      </dgm:prSet>
      <dgm:spPr/>
    </dgm:pt>
    <dgm:pt modelId="{83EB62C5-60E9-4EC2-888A-CD54076FCB9D}" type="pres">
      <dgm:prSet presAssocID="{92C4695B-AC53-4A6B-AE84-E35DB047E086}" presName="rootConnector" presStyleLbl="node4" presStyleIdx="3" presStyleCnt="4"/>
      <dgm:spPr/>
    </dgm:pt>
    <dgm:pt modelId="{FEADA0D9-C1D8-4898-9419-8270187F8440}" type="pres">
      <dgm:prSet presAssocID="{92C4695B-AC53-4A6B-AE84-E35DB047E086}" presName="hierChild4" presStyleCnt="0"/>
      <dgm:spPr/>
    </dgm:pt>
    <dgm:pt modelId="{6C4FEEC5-8353-469D-B15E-D96923D5FEC3}" type="pres">
      <dgm:prSet presAssocID="{92C4695B-AC53-4A6B-AE84-E35DB047E086}" presName="hierChild5" presStyleCnt="0"/>
      <dgm:spPr/>
    </dgm:pt>
    <dgm:pt modelId="{656C5684-D42C-49F8-8397-83EB0AAFC7EE}" type="pres">
      <dgm:prSet presAssocID="{B0AD2B2E-4B29-4D73-9205-3384F6B7AB96}" presName="hierChild5" presStyleCnt="0"/>
      <dgm:spPr/>
    </dgm:pt>
    <dgm:pt modelId="{274BE5E7-6269-4536-8B53-9DE20B6852BA}" type="pres">
      <dgm:prSet presAssocID="{8C42561F-F60F-4D9E-A9FD-F68CF86C0C3A}" presName="hierChild5" presStyleCnt="0"/>
      <dgm:spPr/>
    </dgm:pt>
    <dgm:pt modelId="{9CF9F389-6487-4397-8E60-E48D3AD9DD4C}" type="pres">
      <dgm:prSet presAssocID="{F89D5E43-C747-48D5-BF92-1BE8208E8AFF}" presName="Name37" presStyleLbl="parChTrans1D2" presStyleIdx="1" presStyleCnt="2"/>
      <dgm:spPr/>
    </dgm:pt>
    <dgm:pt modelId="{F8A39BEE-D3C4-4E29-8E38-81F8CE8CBB0A}" type="pres">
      <dgm:prSet presAssocID="{64794A41-3D27-4E97-91CE-CFD37949AD74}" presName="hierRoot2" presStyleCnt="0">
        <dgm:presLayoutVars>
          <dgm:hierBranch val="init"/>
        </dgm:presLayoutVars>
      </dgm:prSet>
      <dgm:spPr/>
    </dgm:pt>
    <dgm:pt modelId="{A69D603A-411E-4C48-86BA-F8FDB69DB238}" type="pres">
      <dgm:prSet presAssocID="{64794A41-3D27-4E97-91CE-CFD37949AD74}" presName="rootComposite" presStyleCnt="0"/>
      <dgm:spPr/>
    </dgm:pt>
    <dgm:pt modelId="{A4F47F47-3E5F-44E1-B102-48059B1C6F78}" type="pres">
      <dgm:prSet presAssocID="{64794A41-3D27-4E97-91CE-CFD37949AD74}" presName="rootText" presStyleLbl="node2" presStyleIdx="1" presStyleCnt="2" custScaleX="115858" custScaleY="114340" custLinFactNeighborX="-96058" custLinFactNeighborY="-71393">
        <dgm:presLayoutVars>
          <dgm:chPref val="3"/>
        </dgm:presLayoutVars>
      </dgm:prSet>
      <dgm:spPr/>
    </dgm:pt>
    <dgm:pt modelId="{0BF79C56-A768-4CC1-A5D1-7BA67967E713}" type="pres">
      <dgm:prSet presAssocID="{64794A41-3D27-4E97-91CE-CFD37949AD74}" presName="rootConnector" presStyleLbl="node2" presStyleIdx="1" presStyleCnt="2"/>
      <dgm:spPr/>
    </dgm:pt>
    <dgm:pt modelId="{61AF8295-F95F-416F-94EC-83E42763DC46}" type="pres">
      <dgm:prSet presAssocID="{64794A41-3D27-4E97-91CE-CFD37949AD74}" presName="hierChild4" presStyleCnt="0"/>
      <dgm:spPr/>
    </dgm:pt>
    <dgm:pt modelId="{0B031920-2ECD-421E-A92D-6A2EC69AC6B8}" type="pres">
      <dgm:prSet presAssocID="{302ECE84-27AF-44D2-B88B-78CCA6383078}" presName="Name37" presStyleLbl="parChTrans1D3" presStyleIdx="4" presStyleCnt="5"/>
      <dgm:spPr/>
    </dgm:pt>
    <dgm:pt modelId="{4D0F1410-7ADE-4ADC-8832-89A66FDE73A7}" type="pres">
      <dgm:prSet presAssocID="{AE5076B0-CA35-4BAF-AF81-001748A9C1B5}" presName="hierRoot2" presStyleCnt="0">
        <dgm:presLayoutVars>
          <dgm:hierBranch val="init"/>
        </dgm:presLayoutVars>
      </dgm:prSet>
      <dgm:spPr/>
    </dgm:pt>
    <dgm:pt modelId="{00F0CF9B-1A23-4006-A940-E8A0862570A3}" type="pres">
      <dgm:prSet presAssocID="{AE5076B0-CA35-4BAF-AF81-001748A9C1B5}" presName="rootComposite" presStyleCnt="0"/>
      <dgm:spPr/>
    </dgm:pt>
    <dgm:pt modelId="{A0D475AD-6ECC-4A5E-9E39-56B333FE5C15}" type="pres">
      <dgm:prSet presAssocID="{AE5076B0-CA35-4BAF-AF81-001748A9C1B5}" presName="rootText" presStyleLbl="node3" presStyleIdx="4" presStyleCnt="5" custLinFactNeighborX="-35240" custLinFactNeighborY="-96659">
        <dgm:presLayoutVars>
          <dgm:chPref val="3"/>
        </dgm:presLayoutVars>
      </dgm:prSet>
      <dgm:spPr/>
    </dgm:pt>
    <dgm:pt modelId="{9D520BDA-B1F0-467A-9487-96CE6E8DC5A1}" type="pres">
      <dgm:prSet presAssocID="{AE5076B0-CA35-4BAF-AF81-001748A9C1B5}" presName="rootConnector" presStyleLbl="node3" presStyleIdx="4" presStyleCnt="5"/>
      <dgm:spPr/>
    </dgm:pt>
    <dgm:pt modelId="{5D459A7D-513D-42F5-882E-188F8973D1A2}" type="pres">
      <dgm:prSet presAssocID="{AE5076B0-CA35-4BAF-AF81-001748A9C1B5}" presName="hierChild4" presStyleCnt="0"/>
      <dgm:spPr/>
    </dgm:pt>
    <dgm:pt modelId="{1D5ECEE1-61D7-4E4D-8759-08CEBF2C5811}" type="pres">
      <dgm:prSet presAssocID="{AE5076B0-CA35-4BAF-AF81-001748A9C1B5}" presName="hierChild5" presStyleCnt="0"/>
      <dgm:spPr/>
    </dgm:pt>
    <dgm:pt modelId="{4F85C086-62A6-4F30-BF30-D262350F5229}" type="pres">
      <dgm:prSet presAssocID="{64794A41-3D27-4E97-91CE-CFD37949AD74}" presName="hierChild5" presStyleCnt="0"/>
      <dgm:spPr/>
    </dgm:pt>
    <dgm:pt modelId="{B50BF99A-5193-4E58-BC59-712949352A1D}" type="pres">
      <dgm:prSet presAssocID="{8D03AF44-7D58-47A6-891B-3B850D2AD16F}" presName="hierChild3" presStyleCnt="0"/>
      <dgm:spPr/>
    </dgm:pt>
  </dgm:ptLst>
  <dgm:cxnLst>
    <dgm:cxn modelId="{C3CA4600-5D2E-4D7E-81C4-5416BA7D160E}" type="presOf" srcId="{112C8C7B-5A48-4BBC-ABEA-EE2DE4E7811B}" destId="{DFFF1D6C-E81E-4AA1-964D-6373C7C3BA32}" srcOrd="0" destOrd="0" presId="urn:microsoft.com/office/officeart/2005/8/layout/orgChart1"/>
    <dgm:cxn modelId="{30FD0B0B-312A-4DED-8436-18634CE8F26E}" type="presOf" srcId="{92C4695B-AC53-4A6B-AE84-E35DB047E086}" destId="{83EB62C5-60E9-4EC2-888A-CD54076FCB9D}" srcOrd="1" destOrd="0" presId="urn:microsoft.com/office/officeart/2005/8/layout/orgChart1"/>
    <dgm:cxn modelId="{170BC712-9849-4B66-916C-371D7BD8193D}" type="presOf" srcId="{64794A41-3D27-4E97-91CE-CFD37949AD74}" destId="{A4F47F47-3E5F-44E1-B102-48059B1C6F78}" srcOrd="0" destOrd="0" presId="urn:microsoft.com/office/officeart/2005/8/layout/orgChart1"/>
    <dgm:cxn modelId="{36EC5516-B1D9-47C0-AF6E-7D4DF97D7665}" type="presOf" srcId="{A00E45FE-78C0-465C-B4EE-CA5FBE05D802}" destId="{B82CCFC1-F14E-4795-93E4-B3A31525A886}" srcOrd="0" destOrd="0" presId="urn:microsoft.com/office/officeart/2005/8/layout/orgChart1"/>
    <dgm:cxn modelId="{230DB61B-A438-4F6F-B0FE-58A90774BFB1}" type="presOf" srcId="{8D03AF44-7D58-47A6-891B-3B850D2AD16F}" destId="{62A57E03-71AB-461A-8DD8-714D9D457D61}" srcOrd="0" destOrd="0" presId="urn:microsoft.com/office/officeart/2005/8/layout/orgChart1"/>
    <dgm:cxn modelId="{F320021C-4AAF-4312-913C-719ED4B09B0B}" type="presOf" srcId="{8C42561F-F60F-4D9E-A9FD-F68CF86C0C3A}" destId="{08373BAA-C1A4-40D6-9E9E-C5C96729A3ED}" srcOrd="0" destOrd="0" presId="urn:microsoft.com/office/officeart/2005/8/layout/orgChart1"/>
    <dgm:cxn modelId="{863A021D-79CB-4FF7-A998-46E78C4F808F}" srcId="{B0AD2B2E-4B29-4D73-9205-3384F6B7AB96}" destId="{92C4695B-AC53-4A6B-AE84-E35DB047E086}" srcOrd="0" destOrd="0" parTransId="{8AF51047-F692-455E-8A3E-EF2A23C1F279}" sibTransId="{04DBDCB5-330C-4D1A-94A2-66E3962D5F26}"/>
    <dgm:cxn modelId="{EB9B6A1E-3EDD-4D4F-8F2A-7DB39A8A53F9}" type="presOf" srcId="{F89D5E43-C747-48D5-BF92-1BE8208E8AFF}" destId="{9CF9F389-6487-4397-8E60-E48D3AD9DD4C}" srcOrd="0" destOrd="0" presId="urn:microsoft.com/office/officeart/2005/8/layout/orgChart1"/>
    <dgm:cxn modelId="{0ECAEC23-2BC8-4406-A4E4-EA0743EABB30}" type="presOf" srcId="{8AF51047-F692-455E-8A3E-EF2A23C1F279}" destId="{9E0349A9-E2FF-4837-9B0F-74D7E0AF51FF}" srcOrd="0" destOrd="0" presId="urn:microsoft.com/office/officeart/2005/8/layout/orgChart1"/>
    <dgm:cxn modelId="{29734E24-C4D2-43B5-8EBF-D2A9595DD3B8}" srcId="{8C42561F-F60F-4D9E-A9FD-F68CF86C0C3A}" destId="{F9007DA9-6542-47C6-BBD9-1DAE585A6E0F}" srcOrd="0" destOrd="0" parTransId="{35C7AD4D-9E17-4825-952F-60C854DDAA16}" sibTransId="{EA4AE4F3-1BE6-4BF9-BCC8-B0354E4FAC18}"/>
    <dgm:cxn modelId="{D6FDB628-E353-4B81-BBE3-005A463430D3}" srcId="{64794A41-3D27-4E97-91CE-CFD37949AD74}" destId="{AE5076B0-CA35-4BAF-AF81-001748A9C1B5}" srcOrd="0" destOrd="0" parTransId="{302ECE84-27AF-44D2-B88B-78CCA6383078}" sibTransId="{1E03BE15-21EA-4261-8239-9151A301525D}"/>
    <dgm:cxn modelId="{16EBD02A-F816-41B5-9865-6AD89ECD1D5A}" srcId="{8C42561F-F60F-4D9E-A9FD-F68CF86C0C3A}" destId="{7A972CA8-0029-499F-923B-A447B539447D}" srcOrd="1" destOrd="0" parTransId="{112C8C7B-5A48-4BBC-ABEA-EE2DE4E7811B}" sibTransId="{F363D941-147B-49DC-BF6F-9BBB328D44CF}"/>
    <dgm:cxn modelId="{D8E50131-BEDB-468A-B328-C7C399C0809E}" type="presOf" srcId="{96BD9E41-CBF5-4E34-AA68-32FA119654DB}" destId="{3CBA9B33-B152-46F1-9CFB-2F1C87605C34}" srcOrd="1" destOrd="0" presId="urn:microsoft.com/office/officeart/2005/8/layout/orgChart1"/>
    <dgm:cxn modelId="{DB1DF231-6FC4-43B8-AD49-471812E8B6C3}" srcId="{B6C5AF12-8FA5-4B85-803B-EA37D71FB545}" destId="{5B8FDCF7-22BB-404E-8D2D-44749AEC1426}" srcOrd="0" destOrd="0" parTransId="{C0371C3B-E4DE-4C99-8E9B-DEBD1F0E4BC9}" sibTransId="{7EEDA5F3-B22D-428F-AA60-70E89DD31D96}"/>
    <dgm:cxn modelId="{7ECB5B33-7B30-4FC8-B28D-575CB80B41F3}" type="presOf" srcId="{55420D9B-5F3B-45FA-9E51-594D59D25BCB}" destId="{98E1D84A-F0ED-45DD-9DC1-5E0342AC0115}" srcOrd="0" destOrd="0" presId="urn:microsoft.com/office/officeart/2005/8/layout/orgChart1"/>
    <dgm:cxn modelId="{495A2136-4D4F-4A01-80E6-F98A9053D190}" type="presOf" srcId="{AE5076B0-CA35-4BAF-AF81-001748A9C1B5}" destId="{A0D475AD-6ECC-4A5E-9E39-56B333FE5C15}" srcOrd="0" destOrd="0" presId="urn:microsoft.com/office/officeart/2005/8/layout/orgChart1"/>
    <dgm:cxn modelId="{F43CE538-001A-4829-91FD-9BDBDF3E0C24}" type="presOf" srcId="{B6C5AF12-8FA5-4B85-803B-EA37D71FB545}" destId="{2590D57D-B70F-464F-964D-2A69BF662E53}" srcOrd="1" destOrd="0" presId="urn:microsoft.com/office/officeart/2005/8/layout/orgChart1"/>
    <dgm:cxn modelId="{5580903A-A065-4F00-9E6D-C904DE00AD7B}" type="presOf" srcId="{96BD9E41-CBF5-4E34-AA68-32FA119654DB}" destId="{F357629B-EF0C-4BC1-B242-6B2339E8F561}" srcOrd="0" destOrd="0" presId="urn:microsoft.com/office/officeart/2005/8/layout/orgChart1"/>
    <dgm:cxn modelId="{E6C70D3F-C07B-4EC2-BD8A-544620CF0473}" type="presOf" srcId="{5B8FDCF7-22BB-404E-8D2D-44749AEC1426}" destId="{9D2DAF91-AD18-4079-8A52-A5F08AE0D05E}" srcOrd="1" destOrd="0" presId="urn:microsoft.com/office/officeart/2005/8/layout/orgChart1"/>
    <dgm:cxn modelId="{61F7065D-7731-49F7-835A-A2230F68B3A3}" type="presOf" srcId="{7A972CA8-0029-499F-923B-A447B539447D}" destId="{B430261B-2EF1-4C24-8EA4-C2BABE87A220}" srcOrd="1" destOrd="0" presId="urn:microsoft.com/office/officeart/2005/8/layout/orgChart1"/>
    <dgm:cxn modelId="{B8FB6767-F287-48F4-8483-6F926FE1E941}" type="presOf" srcId="{302ECE84-27AF-44D2-B88B-78CCA6383078}" destId="{0B031920-2ECD-421E-A92D-6A2EC69AC6B8}" srcOrd="0" destOrd="0" presId="urn:microsoft.com/office/officeart/2005/8/layout/orgChart1"/>
    <dgm:cxn modelId="{388BC949-980F-43A4-B635-C969FC98BA97}" type="presOf" srcId="{31D25042-C59F-42D4-806C-797F18159819}" destId="{B40CE006-36C4-4058-926E-4641C4377A63}" srcOrd="0" destOrd="0" presId="urn:microsoft.com/office/officeart/2005/8/layout/orgChart1"/>
    <dgm:cxn modelId="{C4107B6C-C80E-48D8-BA35-482F950CB871}" srcId="{8D03AF44-7D58-47A6-891B-3B850D2AD16F}" destId="{64794A41-3D27-4E97-91CE-CFD37949AD74}" srcOrd="1" destOrd="0" parTransId="{F89D5E43-C747-48D5-BF92-1BE8208E8AFF}" sibTransId="{91FAB81B-6EA1-4873-8D1B-74A77B405F04}"/>
    <dgm:cxn modelId="{69880072-2433-47E6-860D-E55B66933ED8}" srcId="{8C42561F-F60F-4D9E-A9FD-F68CF86C0C3A}" destId="{B0AD2B2E-4B29-4D73-9205-3384F6B7AB96}" srcOrd="3" destOrd="0" parTransId="{D51E16A9-087A-4BE6-99C4-53D4688AD5ED}" sibTransId="{BDF39F73-F164-48B1-8328-CB02C333B68F}"/>
    <dgm:cxn modelId="{413CA156-143E-4AAE-88B2-40FE1583B4D2}" type="presOf" srcId="{AE5076B0-CA35-4BAF-AF81-001748A9C1B5}" destId="{9D520BDA-B1F0-467A-9487-96CE6E8DC5A1}" srcOrd="1" destOrd="0" presId="urn:microsoft.com/office/officeart/2005/8/layout/orgChart1"/>
    <dgm:cxn modelId="{1E1D3277-1C33-461A-B0D6-1E906ECDA90B}" type="presOf" srcId="{C0371C3B-E4DE-4C99-8E9B-DEBD1F0E4BC9}" destId="{45DA8F59-82D7-4BE1-9B9F-594AB0ECF09F}" srcOrd="0" destOrd="0" presId="urn:microsoft.com/office/officeart/2005/8/layout/orgChart1"/>
    <dgm:cxn modelId="{CF69B880-991F-4E62-8143-909774847532}" type="presOf" srcId="{F9007DA9-6542-47C6-BBD9-1DAE585A6E0F}" destId="{9E216DA3-E576-4A38-BF2C-0A8FA2732B1B}" srcOrd="0" destOrd="0" presId="urn:microsoft.com/office/officeart/2005/8/layout/orgChart1"/>
    <dgm:cxn modelId="{0B62B986-6EE5-47F5-97D1-C4969FB77194}" type="presOf" srcId="{64794A41-3D27-4E97-91CE-CFD37949AD74}" destId="{0BF79C56-A768-4CC1-A5D1-7BA67967E713}" srcOrd="1" destOrd="0" presId="urn:microsoft.com/office/officeart/2005/8/layout/orgChart1"/>
    <dgm:cxn modelId="{DF9F3989-3B59-4A27-88FB-F788BB8E109F}" srcId="{F9007DA9-6542-47C6-BBD9-1DAE585A6E0F}" destId="{96BD9E41-CBF5-4E34-AA68-32FA119654DB}" srcOrd="0" destOrd="0" parTransId="{55420D9B-5F3B-45FA-9E51-594D59D25BCB}" sibTransId="{61E9533E-9697-48F9-867D-5482865281F5}"/>
    <dgm:cxn modelId="{90A2AE8B-E0B0-44F8-A8DA-595C85C042D1}" srcId="{7A972CA8-0029-499F-923B-A447B539447D}" destId="{A00E45FE-78C0-465C-B4EE-CA5FBE05D802}" srcOrd="0" destOrd="0" parTransId="{88B21275-3543-4D61-9F8B-AFF942A1E455}" sibTransId="{CED3B7DD-3041-4303-9AAD-7A19DA352972}"/>
    <dgm:cxn modelId="{7162D68B-296B-4649-A56A-D796250B2A14}" type="presOf" srcId="{8D03AF44-7D58-47A6-891B-3B850D2AD16F}" destId="{1FBDA6D4-79CE-4BEC-8118-8AF97190BE99}" srcOrd="1" destOrd="0" presId="urn:microsoft.com/office/officeart/2005/8/layout/orgChart1"/>
    <dgm:cxn modelId="{04CCC98E-6431-4D4E-BFE7-CD1A6BB2D61F}" type="presOf" srcId="{92C4695B-AC53-4A6B-AE84-E35DB047E086}" destId="{63C29430-BBB3-41AF-A09F-1A71419C3C2F}" srcOrd="0" destOrd="0" presId="urn:microsoft.com/office/officeart/2005/8/layout/orgChart1"/>
    <dgm:cxn modelId="{56E08997-CB4C-4C7C-8AAD-3641773999B0}" srcId="{8D03AF44-7D58-47A6-891B-3B850D2AD16F}" destId="{8C42561F-F60F-4D9E-A9FD-F68CF86C0C3A}" srcOrd="0" destOrd="0" parTransId="{2945D2A1-F5F4-4082-9E1B-1259C74EC137}" sibTransId="{7C4B6C34-4F9C-43D6-A0DB-4BA8C334924B}"/>
    <dgm:cxn modelId="{02CF9097-0716-444B-AFC5-EB5112748CF9}" type="presOf" srcId="{D51E16A9-087A-4BE6-99C4-53D4688AD5ED}" destId="{5622BA86-7D02-4C5B-9321-05054A9454C6}" srcOrd="0" destOrd="0" presId="urn:microsoft.com/office/officeart/2005/8/layout/orgChart1"/>
    <dgm:cxn modelId="{91149098-B8AE-4529-B423-91D67FB3F7A7}" type="presOf" srcId="{F9007DA9-6542-47C6-BBD9-1DAE585A6E0F}" destId="{903D9F92-5B0F-45A7-AFDB-E8EB9A9C0DD1}" srcOrd="1" destOrd="0" presId="urn:microsoft.com/office/officeart/2005/8/layout/orgChart1"/>
    <dgm:cxn modelId="{CA29BE9A-D4EC-4116-A17A-A9D9A1B76968}" type="presOf" srcId="{2945D2A1-F5F4-4082-9E1B-1259C74EC137}" destId="{634B6358-7708-406F-84DF-5754EACF1342}" srcOrd="0" destOrd="0" presId="urn:microsoft.com/office/officeart/2005/8/layout/orgChart1"/>
    <dgm:cxn modelId="{A76BC7A7-824A-42F0-A2ED-64B8C2F4A049}" type="presOf" srcId="{7A972CA8-0029-499F-923B-A447B539447D}" destId="{1DAE701F-A582-4722-81F9-E6512727BB69}" srcOrd="0" destOrd="0" presId="urn:microsoft.com/office/officeart/2005/8/layout/orgChart1"/>
    <dgm:cxn modelId="{BAFA82C6-385C-4FD0-8C05-6F88D2A6F0AC}" type="presOf" srcId="{5B8FDCF7-22BB-404E-8D2D-44749AEC1426}" destId="{9BA5B409-5229-4F80-BA18-42E91DE184A2}" srcOrd="0" destOrd="0" presId="urn:microsoft.com/office/officeart/2005/8/layout/orgChart1"/>
    <dgm:cxn modelId="{AC79AECD-267D-415B-830C-66CCA636A1FB}" type="presOf" srcId="{B6C5AF12-8FA5-4B85-803B-EA37D71FB545}" destId="{A167D284-60F2-42B1-BBA8-AED00CD1A266}" srcOrd="0" destOrd="0" presId="urn:microsoft.com/office/officeart/2005/8/layout/orgChart1"/>
    <dgm:cxn modelId="{CDDE80EA-74C7-4D58-BE2F-BA8C2FF4687F}" type="presOf" srcId="{A00E45FE-78C0-465C-B4EE-CA5FBE05D802}" destId="{BA6C34A4-9062-4340-854E-13237126724D}" srcOrd="1" destOrd="0" presId="urn:microsoft.com/office/officeart/2005/8/layout/orgChart1"/>
    <dgm:cxn modelId="{E2B428ED-B697-4E3C-81AA-5E04AFE42D02}" type="presOf" srcId="{B0AD2B2E-4B29-4D73-9205-3384F6B7AB96}" destId="{13B28114-CA3B-42DB-B51E-03247396F6A9}" srcOrd="0" destOrd="0" presId="urn:microsoft.com/office/officeart/2005/8/layout/orgChart1"/>
    <dgm:cxn modelId="{5FCF9AEE-AAC3-43D8-984F-0738FC8CB840}" type="presOf" srcId="{B0AD2B2E-4B29-4D73-9205-3384F6B7AB96}" destId="{EE84F271-E019-4345-9491-31AE35881DFD}" srcOrd="1" destOrd="0" presId="urn:microsoft.com/office/officeart/2005/8/layout/orgChart1"/>
    <dgm:cxn modelId="{7F6C5DF1-0EBF-4CCC-B606-7272134CB98C}" srcId="{31D25042-C59F-42D4-806C-797F18159819}" destId="{8D03AF44-7D58-47A6-891B-3B850D2AD16F}" srcOrd="0" destOrd="0" parTransId="{556D9D80-F084-4B38-BB66-3EF8A755135E}" sibTransId="{81E675A3-19B1-4E08-ADBB-518E57C4F209}"/>
    <dgm:cxn modelId="{F2E425F4-6E2F-45FE-8299-B4CFD35539FB}" type="presOf" srcId="{8C42561F-F60F-4D9E-A9FD-F68CF86C0C3A}" destId="{E958BEC2-19A5-4C2B-948F-19F443BE4A95}" srcOrd="1" destOrd="0" presId="urn:microsoft.com/office/officeart/2005/8/layout/orgChart1"/>
    <dgm:cxn modelId="{193A64F4-AA9C-4B8F-AAFF-84474D7E79DA}" type="presOf" srcId="{88B21275-3543-4D61-9F8B-AFF942A1E455}" destId="{882B7F62-BEFC-4798-BD09-8F188B30A7FE}" srcOrd="0" destOrd="0" presId="urn:microsoft.com/office/officeart/2005/8/layout/orgChart1"/>
    <dgm:cxn modelId="{E66D66F6-CDF7-42CC-BB7F-55780E159D9F}" srcId="{8C42561F-F60F-4D9E-A9FD-F68CF86C0C3A}" destId="{B6C5AF12-8FA5-4B85-803B-EA37D71FB545}" srcOrd="2" destOrd="0" parTransId="{4E9DC1D8-E7D0-4613-B684-2B6EC7D32D9A}" sibTransId="{DF7EB796-4EAC-412F-906A-3635607D700A}"/>
    <dgm:cxn modelId="{924136FC-AFBB-4F91-9C29-B12E35ED0561}" type="presOf" srcId="{4E9DC1D8-E7D0-4613-B684-2B6EC7D32D9A}" destId="{0B7CC9AE-E16E-4AD2-9F01-451C0B6401FD}" srcOrd="0" destOrd="0" presId="urn:microsoft.com/office/officeart/2005/8/layout/orgChart1"/>
    <dgm:cxn modelId="{BEAD95FE-66F3-44AE-BC21-E82781313058}" type="presOf" srcId="{35C7AD4D-9E17-4825-952F-60C854DDAA16}" destId="{FDC5C595-9E71-43EA-9F48-F6495D60CCC7}" srcOrd="0" destOrd="0" presId="urn:microsoft.com/office/officeart/2005/8/layout/orgChart1"/>
    <dgm:cxn modelId="{BAB04BDB-55D7-4ED9-AF5B-AA236D54F7AA}" type="presParOf" srcId="{B40CE006-36C4-4058-926E-4641C4377A63}" destId="{A67B80E4-6B97-4BF2-9899-D4A8C4A99E0D}" srcOrd="0" destOrd="0" presId="urn:microsoft.com/office/officeart/2005/8/layout/orgChart1"/>
    <dgm:cxn modelId="{D30D99C0-50C9-445C-99C2-A033A05F15DC}" type="presParOf" srcId="{A67B80E4-6B97-4BF2-9899-D4A8C4A99E0D}" destId="{7253CCAB-F4D4-4C49-A29D-97389B29B184}" srcOrd="0" destOrd="0" presId="urn:microsoft.com/office/officeart/2005/8/layout/orgChart1"/>
    <dgm:cxn modelId="{147B56D9-510C-47A4-B333-A84A0F407299}" type="presParOf" srcId="{7253CCAB-F4D4-4C49-A29D-97389B29B184}" destId="{62A57E03-71AB-461A-8DD8-714D9D457D61}" srcOrd="0" destOrd="0" presId="urn:microsoft.com/office/officeart/2005/8/layout/orgChart1"/>
    <dgm:cxn modelId="{31BB887B-F893-45D0-8BBE-2EC3E338E87D}" type="presParOf" srcId="{7253CCAB-F4D4-4C49-A29D-97389B29B184}" destId="{1FBDA6D4-79CE-4BEC-8118-8AF97190BE99}" srcOrd="1" destOrd="0" presId="urn:microsoft.com/office/officeart/2005/8/layout/orgChart1"/>
    <dgm:cxn modelId="{F0435852-A329-4D2B-AEB4-2EEA0852B906}" type="presParOf" srcId="{A67B80E4-6B97-4BF2-9899-D4A8C4A99E0D}" destId="{8DC18728-5D28-4437-8B74-862A41B47B3E}" srcOrd="1" destOrd="0" presId="urn:microsoft.com/office/officeart/2005/8/layout/orgChart1"/>
    <dgm:cxn modelId="{33DF6BF7-6613-4BAF-82C3-612A885FF6AA}" type="presParOf" srcId="{8DC18728-5D28-4437-8B74-862A41B47B3E}" destId="{634B6358-7708-406F-84DF-5754EACF1342}" srcOrd="0" destOrd="0" presId="urn:microsoft.com/office/officeart/2005/8/layout/orgChart1"/>
    <dgm:cxn modelId="{4429B157-D424-4088-A1BD-8BE5A674A7BC}" type="presParOf" srcId="{8DC18728-5D28-4437-8B74-862A41B47B3E}" destId="{00693ECF-CB3D-4210-8D98-FBD8D4CB3471}" srcOrd="1" destOrd="0" presId="urn:microsoft.com/office/officeart/2005/8/layout/orgChart1"/>
    <dgm:cxn modelId="{0FF99F7D-F6CB-43CE-86C1-4DB5BF003154}" type="presParOf" srcId="{00693ECF-CB3D-4210-8D98-FBD8D4CB3471}" destId="{B06C0981-242D-48A0-BFA2-1A0B99DC215F}" srcOrd="0" destOrd="0" presId="urn:microsoft.com/office/officeart/2005/8/layout/orgChart1"/>
    <dgm:cxn modelId="{5CC672F7-46AE-4147-AD6F-86E61F9FF402}" type="presParOf" srcId="{B06C0981-242D-48A0-BFA2-1A0B99DC215F}" destId="{08373BAA-C1A4-40D6-9E9E-C5C96729A3ED}" srcOrd="0" destOrd="0" presId="urn:microsoft.com/office/officeart/2005/8/layout/orgChart1"/>
    <dgm:cxn modelId="{18A0778F-2A63-4F91-8631-CD2BDBE0D981}" type="presParOf" srcId="{B06C0981-242D-48A0-BFA2-1A0B99DC215F}" destId="{E958BEC2-19A5-4C2B-948F-19F443BE4A95}" srcOrd="1" destOrd="0" presId="urn:microsoft.com/office/officeart/2005/8/layout/orgChart1"/>
    <dgm:cxn modelId="{BBACADF9-4FCB-4E6C-A956-A5570DEE9B3F}" type="presParOf" srcId="{00693ECF-CB3D-4210-8D98-FBD8D4CB3471}" destId="{860CC2B5-FFFE-444E-B264-4EB73308EE76}" srcOrd="1" destOrd="0" presId="urn:microsoft.com/office/officeart/2005/8/layout/orgChart1"/>
    <dgm:cxn modelId="{65A38ED0-D3F7-47F9-9AB4-77D8263BA696}" type="presParOf" srcId="{860CC2B5-FFFE-444E-B264-4EB73308EE76}" destId="{FDC5C595-9E71-43EA-9F48-F6495D60CCC7}" srcOrd="0" destOrd="0" presId="urn:microsoft.com/office/officeart/2005/8/layout/orgChart1"/>
    <dgm:cxn modelId="{B4164FD3-6B77-49F8-BA0C-AB8B2CFE0809}" type="presParOf" srcId="{860CC2B5-FFFE-444E-B264-4EB73308EE76}" destId="{5B50A35C-889B-4BFF-8C36-85A0710C8FD5}" srcOrd="1" destOrd="0" presId="urn:microsoft.com/office/officeart/2005/8/layout/orgChart1"/>
    <dgm:cxn modelId="{E0839AD1-E9A6-4E36-A543-F92E04532570}" type="presParOf" srcId="{5B50A35C-889B-4BFF-8C36-85A0710C8FD5}" destId="{940C2C61-B483-4F8F-ACF5-7FF8D5758AF2}" srcOrd="0" destOrd="0" presId="urn:microsoft.com/office/officeart/2005/8/layout/orgChart1"/>
    <dgm:cxn modelId="{540EC352-3DDF-456D-87E7-50178B2374C4}" type="presParOf" srcId="{940C2C61-B483-4F8F-ACF5-7FF8D5758AF2}" destId="{9E216DA3-E576-4A38-BF2C-0A8FA2732B1B}" srcOrd="0" destOrd="0" presId="urn:microsoft.com/office/officeart/2005/8/layout/orgChart1"/>
    <dgm:cxn modelId="{8B6EDDFF-26B7-4482-9704-E984053AAC87}" type="presParOf" srcId="{940C2C61-B483-4F8F-ACF5-7FF8D5758AF2}" destId="{903D9F92-5B0F-45A7-AFDB-E8EB9A9C0DD1}" srcOrd="1" destOrd="0" presId="urn:microsoft.com/office/officeart/2005/8/layout/orgChart1"/>
    <dgm:cxn modelId="{99043700-2C47-4530-935C-C30F564017FF}" type="presParOf" srcId="{5B50A35C-889B-4BFF-8C36-85A0710C8FD5}" destId="{D144F5C5-D424-4716-AA6F-B32825F34CB5}" srcOrd="1" destOrd="0" presId="urn:microsoft.com/office/officeart/2005/8/layout/orgChart1"/>
    <dgm:cxn modelId="{F765A9BD-5357-470C-A1FA-9B92A6BB1C52}" type="presParOf" srcId="{D144F5C5-D424-4716-AA6F-B32825F34CB5}" destId="{98E1D84A-F0ED-45DD-9DC1-5E0342AC0115}" srcOrd="0" destOrd="0" presId="urn:microsoft.com/office/officeart/2005/8/layout/orgChart1"/>
    <dgm:cxn modelId="{96BA5886-95C3-4589-BBD3-808B9B3E94BB}" type="presParOf" srcId="{D144F5C5-D424-4716-AA6F-B32825F34CB5}" destId="{A603CB62-0FF3-4C3D-ADB2-A1E052476B8F}" srcOrd="1" destOrd="0" presId="urn:microsoft.com/office/officeart/2005/8/layout/orgChart1"/>
    <dgm:cxn modelId="{E43FBB9F-57D6-4238-B8EC-DE867AC1CCD8}" type="presParOf" srcId="{A603CB62-0FF3-4C3D-ADB2-A1E052476B8F}" destId="{C4B8C895-46EC-4BD5-BAF0-2B44F5E01D28}" srcOrd="0" destOrd="0" presId="urn:microsoft.com/office/officeart/2005/8/layout/orgChart1"/>
    <dgm:cxn modelId="{A70A2D55-93C4-4BE8-9FEF-45013A64CE8F}" type="presParOf" srcId="{C4B8C895-46EC-4BD5-BAF0-2B44F5E01D28}" destId="{F357629B-EF0C-4BC1-B242-6B2339E8F561}" srcOrd="0" destOrd="0" presId="urn:microsoft.com/office/officeart/2005/8/layout/orgChart1"/>
    <dgm:cxn modelId="{A69BF29B-AC14-47D8-A9A1-534F9B7648C8}" type="presParOf" srcId="{C4B8C895-46EC-4BD5-BAF0-2B44F5E01D28}" destId="{3CBA9B33-B152-46F1-9CFB-2F1C87605C34}" srcOrd="1" destOrd="0" presId="urn:microsoft.com/office/officeart/2005/8/layout/orgChart1"/>
    <dgm:cxn modelId="{84674DE9-5730-48CF-8513-413470A58DFC}" type="presParOf" srcId="{A603CB62-0FF3-4C3D-ADB2-A1E052476B8F}" destId="{7028C436-3916-4B50-9A47-87102AB2ACB6}" srcOrd="1" destOrd="0" presId="urn:microsoft.com/office/officeart/2005/8/layout/orgChart1"/>
    <dgm:cxn modelId="{FA6C4B15-EBAB-4E0F-9C2F-64D9C1FD2A05}" type="presParOf" srcId="{A603CB62-0FF3-4C3D-ADB2-A1E052476B8F}" destId="{F6722EDC-D91C-4882-AF48-41B244E3E980}" srcOrd="2" destOrd="0" presId="urn:microsoft.com/office/officeart/2005/8/layout/orgChart1"/>
    <dgm:cxn modelId="{76B4CEEF-78F9-4B5D-BC33-40888C769F36}" type="presParOf" srcId="{5B50A35C-889B-4BFF-8C36-85A0710C8FD5}" destId="{33079223-B8B8-43D2-8D27-6FC5149DF4F2}" srcOrd="2" destOrd="0" presId="urn:microsoft.com/office/officeart/2005/8/layout/orgChart1"/>
    <dgm:cxn modelId="{898331C4-613D-4747-A31A-814725174470}" type="presParOf" srcId="{860CC2B5-FFFE-444E-B264-4EB73308EE76}" destId="{DFFF1D6C-E81E-4AA1-964D-6373C7C3BA32}" srcOrd="2" destOrd="0" presId="urn:microsoft.com/office/officeart/2005/8/layout/orgChart1"/>
    <dgm:cxn modelId="{826FFDBB-0038-4D78-B4A5-24842B57A46B}" type="presParOf" srcId="{860CC2B5-FFFE-444E-B264-4EB73308EE76}" destId="{54EDB4BF-FB82-4975-8FAF-72E254C1FEE9}" srcOrd="3" destOrd="0" presId="urn:microsoft.com/office/officeart/2005/8/layout/orgChart1"/>
    <dgm:cxn modelId="{4AD415EC-59A1-4AB3-8A95-E9157A435040}" type="presParOf" srcId="{54EDB4BF-FB82-4975-8FAF-72E254C1FEE9}" destId="{CDF14508-ED9E-432C-AD78-BC9D1342C5C4}" srcOrd="0" destOrd="0" presId="urn:microsoft.com/office/officeart/2005/8/layout/orgChart1"/>
    <dgm:cxn modelId="{E30E27DA-45EB-4CEB-B6B8-982295525975}" type="presParOf" srcId="{CDF14508-ED9E-432C-AD78-BC9D1342C5C4}" destId="{1DAE701F-A582-4722-81F9-E6512727BB69}" srcOrd="0" destOrd="0" presId="urn:microsoft.com/office/officeart/2005/8/layout/orgChart1"/>
    <dgm:cxn modelId="{5D38776C-6A36-4676-A73D-D3C080B43EAF}" type="presParOf" srcId="{CDF14508-ED9E-432C-AD78-BC9D1342C5C4}" destId="{B430261B-2EF1-4C24-8EA4-C2BABE87A220}" srcOrd="1" destOrd="0" presId="urn:microsoft.com/office/officeart/2005/8/layout/orgChart1"/>
    <dgm:cxn modelId="{702BA9DC-B16C-48FB-858D-6C575CF1E20F}" type="presParOf" srcId="{54EDB4BF-FB82-4975-8FAF-72E254C1FEE9}" destId="{940B2294-421E-4DD6-AE68-E9E5B0FFB775}" srcOrd="1" destOrd="0" presId="urn:microsoft.com/office/officeart/2005/8/layout/orgChart1"/>
    <dgm:cxn modelId="{A970FF63-9006-41FB-808B-16C1C4E322C8}" type="presParOf" srcId="{940B2294-421E-4DD6-AE68-E9E5B0FFB775}" destId="{882B7F62-BEFC-4798-BD09-8F188B30A7FE}" srcOrd="0" destOrd="0" presId="urn:microsoft.com/office/officeart/2005/8/layout/orgChart1"/>
    <dgm:cxn modelId="{C836980D-20CC-415D-8724-900D6A8D5F52}" type="presParOf" srcId="{940B2294-421E-4DD6-AE68-E9E5B0FFB775}" destId="{683F1509-6AB1-4CE2-A2E6-A74D982A6DA3}" srcOrd="1" destOrd="0" presId="urn:microsoft.com/office/officeart/2005/8/layout/orgChart1"/>
    <dgm:cxn modelId="{356F6E2D-5BDE-464D-8977-667401177C9D}" type="presParOf" srcId="{683F1509-6AB1-4CE2-A2E6-A74D982A6DA3}" destId="{9BC2732C-4572-4B69-A2B2-06F0B52CF8CF}" srcOrd="0" destOrd="0" presId="urn:microsoft.com/office/officeart/2005/8/layout/orgChart1"/>
    <dgm:cxn modelId="{8EBF9471-F263-4B4E-9787-4F356614655C}" type="presParOf" srcId="{9BC2732C-4572-4B69-A2B2-06F0B52CF8CF}" destId="{B82CCFC1-F14E-4795-93E4-B3A31525A886}" srcOrd="0" destOrd="0" presId="urn:microsoft.com/office/officeart/2005/8/layout/orgChart1"/>
    <dgm:cxn modelId="{19257E31-EA61-46AA-8972-E1684681AF6C}" type="presParOf" srcId="{9BC2732C-4572-4B69-A2B2-06F0B52CF8CF}" destId="{BA6C34A4-9062-4340-854E-13237126724D}" srcOrd="1" destOrd="0" presId="urn:microsoft.com/office/officeart/2005/8/layout/orgChart1"/>
    <dgm:cxn modelId="{EC17336D-63DA-4154-83E5-91D11A77B6EB}" type="presParOf" srcId="{683F1509-6AB1-4CE2-A2E6-A74D982A6DA3}" destId="{8EFCF5E4-BEE3-46BE-887C-E81C3C1133A9}" srcOrd="1" destOrd="0" presId="urn:microsoft.com/office/officeart/2005/8/layout/orgChart1"/>
    <dgm:cxn modelId="{6935E4FE-9D2C-4151-A1C8-F8A00A068A0E}" type="presParOf" srcId="{683F1509-6AB1-4CE2-A2E6-A74D982A6DA3}" destId="{E68C27F9-8A69-4231-AE24-B9B6E07525CC}" srcOrd="2" destOrd="0" presId="urn:microsoft.com/office/officeart/2005/8/layout/orgChart1"/>
    <dgm:cxn modelId="{1927D515-0224-48D8-BB9C-55BB9DD29909}" type="presParOf" srcId="{54EDB4BF-FB82-4975-8FAF-72E254C1FEE9}" destId="{8DD250AF-7D2A-40AA-BED2-461C117DF9A0}" srcOrd="2" destOrd="0" presId="urn:microsoft.com/office/officeart/2005/8/layout/orgChart1"/>
    <dgm:cxn modelId="{DC7B105B-D01F-434D-8B7B-055198E95F3D}" type="presParOf" srcId="{860CC2B5-FFFE-444E-B264-4EB73308EE76}" destId="{0B7CC9AE-E16E-4AD2-9F01-451C0B6401FD}" srcOrd="4" destOrd="0" presId="urn:microsoft.com/office/officeart/2005/8/layout/orgChart1"/>
    <dgm:cxn modelId="{AF99E4CE-7C6F-4929-B128-079DBEE9F2EA}" type="presParOf" srcId="{860CC2B5-FFFE-444E-B264-4EB73308EE76}" destId="{939EE71B-0F13-4FE1-B40B-C73009B0C1DD}" srcOrd="5" destOrd="0" presId="urn:microsoft.com/office/officeart/2005/8/layout/orgChart1"/>
    <dgm:cxn modelId="{02F5488D-3D6D-42E6-89C0-D9F26721EB12}" type="presParOf" srcId="{939EE71B-0F13-4FE1-B40B-C73009B0C1DD}" destId="{340D40B1-B2C9-4177-85B0-411D5AB50069}" srcOrd="0" destOrd="0" presId="urn:microsoft.com/office/officeart/2005/8/layout/orgChart1"/>
    <dgm:cxn modelId="{5DD6B243-CF7E-486A-BE86-41A73EFAF1D6}" type="presParOf" srcId="{340D40B1-B2C9-4177-85B0-411D5AB50069}" destId="{A167D284-60F2-42B1-BBA8-AED00CD1A266}" srcOrd="0" destOrd="0" presId="urn:microsoft.com/office/officeart/2005/8/layout/orgChart1"/>
    <dgm:cxn modelId="{EFEA5536-B5EC-4079-9D2A-36756684045B}" type="presParOf" srcId="{340D40B1-B2C9-4177-85B0-411D5AB50069}" destId="{2590D57D-B70F-464F-964D-2A69BF662E53}" srcOrd="1" destOrd="0" presId="urn:microsoft.com/office/officeart/2005/8/layout/orgChart1"/>
    <dgm:cxn modelId="{84B420DB-F868-40EB-A85F-B77BBAC6123A}" type="presParOf" srcId="{939EE71B-0F13-4FE1-B40B-C73009B0C1DD}" destId="{9E5B0CDE-F6CF-4904-B227-BD319FDF32B4}" srcOrd="1" destOrd="0" presId="urn:microsoft.com/office/officeart/2005/8/layout/orgChart1"/>
    <dgm:cxn modelId="{8F1C5E39-1A32-4E97-BE7B-B6C96C50C022}" type="presParOf" srcId="{9E5B0CDE-F6CF-4904-B227-BD319FDF32B4}" destId="{45DA8F59-82D7-4BE1-9B9F-594AB0ECF09F}" srcOrd="0" destOrd="0" presId="urn:microsoft.com/office/officeart/2005/8/layout/orgChart1"/>
    <dgm:cxn modelId="{A0167AC8-BD59-4ED5-9BE0-0F6BD32FE71C}" type="presParOf" srcId="{9E5B0CDE-F6CF-4904-B227-BD319FDF32B4}" destId="{6FC0F601-0F37-4649-8E5C-475890E6AA03}" srcOrd="1" destOrd="0" presId="urn:microsoft.com/office/officeart/2005/8/layout/orgChart1"/>
    <dgm:cxn modelId="{E99BF839-4DFF-48EB-A676-6566B13154D6}" type="presParOf" srcId="{6FC0F601-0F37-4649-8E5C-475890E6AA03}" destId="{5AA860E1-F95B-48B7-85E7-A7C69405703D}" srcOrd="0" destOrd="0" presId="urn:microsoft.com/office/officeart/2005/8/layout/orgChart1"/>
    <dgm:cxn modelId="{5B9AEF1B-5019-43FC-873C-2E0BE0A5CBBE}" type="presParOf" srcId="{5AA860E1-F95B-48B7-85E7-A7C69405703D}" destId="{9BA5B409-5229-4F80-BA18-42E91DE184A2}" srcOrd="0" destOrd="0" presId="urn:microsoft.com/office/officeart/2005/8/layout/orgChart1"/>
    <dgm:cxn modelId="{45A53EFC-FF05-4B78-AD9D-98573FEEBDE6}" type="presParOf" srcId="{5AA860E1-F95B-48B7-85E7-A7C69405703D}" destId="{9D2DAF91-AD18-4079-8A52-A5F08AE0D05E}" srcOrd="1" destOrd="0" presId="urn:microsoft.com/office/officeart/2005/8/layout/orgChart1"/>
    <dgm:cxn modelId="{C8A49F6A-E75E-4838-B891-D14CB1107718}" type="presParOf" srcId="{6FC0F601-0F37-4649-8E5C-475890E6AA03}" destId="{AA9EC35B-8580-4B69-9997-ACD5883C45DB}" srcOrd="1" destOrd="0" presId="urn:microsoft.com/office/officeart/2005/8/layout/orgChart1"/>
    <dgm:cxn modelId="{B044FF83-20A9-43E9-BE3F-EFD6B9A486CB}" type="presParOf" srcId="{6FC0F601-0F37-4649-8E5C-475890E6AA03}" destId="{02B56939-6583-482C-B073-F61A33CB3EB8}" srcOrd="2" destOrd="0" presId="urn:microsoft.com/office/officeart/2005/8/layout/orgChart1"/>
    <dgm:cxn modelId="{B49E21DE-A826-4986-A24D-73A99DBCF3BB}" type="presParOf" srcId="{939EE71B-0F13-4FE1-B40B-C73009B0C1DD}" destId="{66A8882E-6FDA-426E-9A21-E55A657F01F8}" srcOrd="2" destOrd="0" presId="urn:microsoft.com/office/officeart/2005/8/layout/orgChart1"/>
    <dgm:cxn modelId="{A8638537-BAA8-4171-8FBB-03D28445BE8F}" type="presParOf" srcId="{860CC2B5-FFFE-444E-B264-4EB73308EE76}" destId="{5622BA86-7D02-4C5B-9321-05054A9454C6}" srcOrd="6" destOrd="0" presId="urn:microsoft.com/office/officeart/2005/8/layout/orgChart1"/>
    <dgm:cxn modelId="{339C9E0A-906E-4CA7-AC53-5788546A34CD}" type="presParOf" srcId="{860CC2B5-FFFE-444E-B264-4EB73308EE76}" destId="{EF409933-D1D1-4644-8B1D-7A19CBC90D1C}" srcOrd="7" destOrd="0" presId="urn:microsoft.com/office/officeart/2005/8/layout/orgChart1"/>
    <dgm:cxn modelId="{6F94B2CA-C941-4313-AAF1-CDC53CB7E4E0}" type="presParOf" srcId="{EF409933-D1D1-4644-8B1D-7A19CBC90D1C}" destId="{C98D48BD-E0C9-415D-B1AE-F5A2963436C5}" srcOrd="0" destOrd="0" presId="urn:microsoft.com/office/officeart/2005/8/layout/orgChart1"/>
    <dgm:cxn modelId="{2110EB65-1923-4134-BA8B-B784711C1DC3}" type="presParOf" srcId="{C98D48BD-E0C9-415D-B1AE-F5A2963436C5}" destId="{13B28114-CA3B-42DB-B51E-03247396F6A9}" srcOrd="0" destOrd="0" presId="urn:microsoft.com/office/officeart/2005/8/layout/orgChart1"/>
    <dgm:cxn modelId="{6F05B78E-18F0-4DF3-B9BC-DD342C82BDFE}" type="presParOf" srcId="{C98D48BD-E0C9-415D-B1AE-F5A2963436C5}" destId="{EE84F271-E019-4345-9491-31AE35881DFD}" srcOrd="1" destOrd="0" presId="urn:microsoft.com/office/officeart/2005/8/layout/orgChart1"/>
    <dgm:cxn modelId="{CF5E9810-C504-4BFF-9D31-E67E5E4A406A}" type="presParOf" srcId="{EF409933-D1D1-4644-8B1D-7A19CBC90D1C}" destId="{E1255698-33D4-4DC2-ADE0-F800A45B5D87}" srcOrd="1" destOrd="0" presId="urn:microsoft.com/office/officeart/2005/8/layout/orgChart1"/>
    <dgm:cxn modelId="{2E7ADBF5-026A-4B59-B203-8829BF62B023}" type="presParOf" srcId="{E1255698-33D4-4DC2-ADE0-F800A45B5D87}" destId="{9E0349A9-E2FF-4837-9B0F-74D7E0AF51FF}" srcOrd="0" destOrd="0" presId="urn:microsoft.com/office/officeart/2005/8/layout/orgChart1"/>
    <dgm:cxn modelId="{89EEC8B1-6EE3-4865-AC8E-B93E21271B41}" type="presParOf" srcId="{E1255698-33D4-4DC2-ADE0-F800A45B5D87}" destId="{7C2A61F6-B075-422F-BE46-5FC246D8E49B}" srcOrd="1" destOrd="0" presId="urn:microsoft.com/office/officeart/2005/8/layout/orgChart1"/>
    <dgm:cxn modelId="{ADAEFB04-4332-4DF2-BC56-F1DE6686CEA4}" type="presParOf" srcId="{7C2A61F6-B075-422F-BE46-5FC246D8E49B}" destId="{E3C385D7-7770-4A1A-89B7-2D33DF5677FF}" srcOrd="0" destOrd="0" presId="urn:microsoft.com/office/officeart/2005/8/layout/orgChart1"/>
    <dgm:cxn modelId="{8CD49D24-B34C-4411-BB0A-F7BFA81CC4D6}" type="presParOf" srcId="{E3C385D7-7770-4A1A-89B7-2D33DF5677FF}" destId="{63C29430-BBB3-41AF-A09F-1A71419C3C2F}" srcOrd="0" destOrd="0" presId="urn:microsoft.com/office/officeart/2005/8/layout/orgChart1"/>
    <dgm:cxn modelId="{C7CE3731-B0B5-432C-8F4A-85938327B006}" type="presParOf" srcId="{E3C385D7-7770-4A1A-89B7-2D33DF5677FF}" destId="{83EB62C5-60E9-4EC2-888A-CD54076FCB9D}" srcOrd="1" destOrd="0" presId="urn:microsoft.com/office/officeart/2005/8/layout/orgChart1"/>
    <dgm:cxn modelId="{433E9F26-A5FB-4508-9925-35F23828DE22}" type="presParOf" srcId="{7C2A61F6-B075-422F-BE46-5FC246D8E49B}" destId="{FEADA0D9-C1D8-4898-9419-8270187F8440}" srcOrd="1" destOrd="0" presId="urn:microsoft.com/office/officeart/2005/8/layout/orgChart1"/>
    <dgm:cxn modelId="{CA673BAD-BF34-468B-86FF-13D0D887D72F}" type="presParOf" srcId="{7C2A61F6-B075-422F-BE46-5FC246D8E49B}" destId="{6C4FEEC5-8353-469D-B15E-D96923D5FEC3}" srcOrd="2" destOrd="0" presId="urn:microsoft.com/office/officeart/2005/8/layout/orgChart1"/>
    <dgm:cxn modelId="{E500D9ED-E18E-4AD5-952C-9043321993EF}" type="presParOf" srcId="{EF409933-D1D1-4644-8B1D-7A19CBC90D1C}" destId="{656C5684-D42C-49F8-8397-83EB0AAFC7EE}" srcOrd="2" destOrd="0" presId="urn:microsoft.com/office/officeart/2005/8/layout/orgChart1"/>
    <dgm:cxn modelId="{27306D1E-A1FF-4683-B68B-BF579BB0D751}" type="presParOf" srcId="{00693ECF-CB3D-4210-8D98-FBD8D4CB3471}" destId="{274BE5E7-6269-4536-8B53-9DE20B6852BA}" srcOrd="2" destOrd="0" presId="urn:microsoft.com/office/officeart/2005/8/layout/orgChart1"/>
    <dgm:cxn modelId="{7B67EB8A-3963-4C25-ABB8-B887605C32E0}" type="presParOf" srcId="{8DC18728-5D28-4437-8B74-862A41B47B3E}" destId="{9CF9F389-6487-4397-8E60-E48D3AD9DD4C}" srcOrd="2" destOrd="0" presId="urn:microsoft.com/office/officeart/2005/8/layout/orgChart1"/>
    <dgm:cxn modelId="{B1D6F411-AA49-4763-9782-815786A48C07}" type="presParOf" srcId="{8DC18728-5D28-4437-8B74-862A41B47B3E}" destId="{F8A39BEE-D3C4-4E29-8E38-81F8CE8CBB0A}" srcOrd="3" destOrd="0" presId="urn:microsoft.com/office/officeart/2005/8/layout/orgChart1"/>
    <dgm:cxn modelId="{295106D1-1808-4F22-AD28-1D6022F9E205}" type="presParOf" srcId="{F8A39BEE-D3C4-4E29-8E38-81F8CE8CBB0A}" destId="{A69D603A-411E-4C48-86BA-F8FDB69DB238}" srcOrd="0" destOrd="0" presId="urn:microsoft.com/office/officeart/2005/8/layout/orgChart1"/>
    <dgm:cxn modelId="{5DF4E212-8E80-45F2-A1F2-60B384E494C6}" type="presParOf" srcId="{A69D603A-411E-4C48-86BA-F8FDB69DB238}" destId="{A4F47F47-3E5F-44E1-B102-48059B1C6F78}" srcOrd="0" destOrd="0" presId="urn:microsoft.com/office/officeart/2005/8/layout/orgChart1"/>
    <dgm:cxn modelId="{2BCF172C-7EC7-405F-B126-BEC03535E98C}" type="presParOf" srcId="{A69D603A-411E-4C48-86BA-F8FDB69DB238}" destId="{0BF79C56-A768-4CC1-A5D1-7BA67967E713}" srcOrd="1" destOrd="0" presId="urn:microsoft.com/office/officeart/2005/8/layout/orgChart1"/>
    <dgm:cxn modelId="{2B25AC31-868C-4852-A705-C513CC8830A3}" type="presParOf" srcId="{F8A39BEE-D3C4-4E29-8E38-81F8CE8CBB0A}" destId="{61AF8295-F95F-416F-94EC-83E42763DC46}" srcOrd="1" destOrd="0" presId="urn:microsoft.com/office/officeart/2005/8/layout/orgChart1"/>
    <dgm:cxn modelId="{6B03B2F2-2F97-4FED-A053-5B45B6F632CE}" type="presParOf" srcId="{61AF8295-F95F-416F-94EC-83E42763DC46}" destId="{0B031920-2ECD-421E-A92D-6A2EC69AC6B8}" srcOrd="0" destOrd="0" presId="urn:microsoft.com/office/officeart/2005/8/layout/orgChart1"/>
    <dgm:cxn modelId="{6CDA8579-7A4C-4CCC-9BFF-48146882E0FA}" type="presParOf" srcId="{61AF8295-F95F-416F-94EC-83E42763DC46}" destId="{4D0F1410-7ADE-4ADC-8832-89A66FDE73A7}" srcOrd="1" destOrd="0" presId="urn:microsoft.com/office/officeart/2005/8/layout/orgChart1"/>
    <dgm:cxn modelId="{44C49D31-28C9-4461-91E9-E061E3BA0E60}" type="presParOf" srcId="{4D0F1410-7ADE-4ADC-8832-89A66FDE73A7}" destId="{00F0CF9B-1A23-4006-A940-E8A0862570A3}" srcOrd="0" destOrd="0" presId="urn:microsoft.com/office/officeart/2005/8/layout/orgChart1"/>
    <dgm:cxn modelId="{5FD27949-92F4-4BFF-852B-9A9371CB9BF4}" type="presParOf" srcId="{00F0CF9B-1A23-4006-A940-E8A0862570A3}" destId="{A0D475AD-6ECC-4A5E-9E39-56B333FE5C15}" srcOrd="0" destOrd="0" presId="urn:microsoft.com/office/officeart/2005/8/layout/orgChart1"/>
    <dgm:cxn modelId="{9079FB7C-5C8F-4B2D-AB0A-EF67B6078E88}" type="presParOf" srcId="{00F0CF9B-1A23-4006-A940-E8A0862570A3}" destId="{9D520BDA-B1F0-467A-9487-96CE6E8DC5A1}" srcOrd="1" destOrd="0" presId="urn:microsoft.com/office/officeart/2005/8/layout/orgChart1"/>
    <dgm:cxn modelId="{B81DF52D-3D79-4CA9-9B10-E1DC37F2ADBF}" type="presParOf" srcId="{4D0F1410-7ADE-4ADC-8832-89A66FDE73A7}" destId="{5D459A7D-513D-42F5-882E-188F8973D1A2}" srcOrd="1" destOrd="0" presId="urn:microsoft.com/office/officeart/2005/8/layout/orgChart1"/>
    <dgm:cxn modelId="{CAF8DF2E-C6DA-498C-B4CF-9AA0AA3D2E4E}" type="presParOf" srcId="{4D0F1410-7ADE-4ADC-8832-89A66FDE73A7}" destId="{1D5ECEE1-61D7-4E4D-8759-08CEBF2C5811}" srcOrd="2" destOrd="0" presId="urn:microsoft.com/office/officeart/2005/8/layout/orgChart1"/>
    <dgm:cxn modelId="{DEC50071-B2F1-427E-937B-C1AF5E2D9CD1}" type="presParOf" srcId="{F8A39BEE-D3C4-4E29-8E38-81F8CE8CBB0A}" destId="{4F85C086-62A6-4F30-BF30-D262350F5229}" srcOrd="2" destOrd="0" presId="urn:microsoft.com/office/officeart/2005/8/layout/orgChart1"/>
    <dgm:cxn modelId="{2B96F301-CBB3-459C-A7D6-A9FFF503E214}" type="presParOf" srcId="{A67B80E4-6B97-4BF2-9899-D4A8C4A99E0D}" destId="{B50BF99A-5193-4E58-BC59-712949352A1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93903-2436-43EB-9FDB-774DD48DBF5A}" type="doc">
      <dgm:prSet loTypeId="urn:microsoft.com/office/officeart/2005/8/layout/process4" loCatId="list" qsTypeId="urn:microsoft.com/office/officeart/2005/8/quickstyle/3d1" qsCatId="3D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F6AD0D44-4EA8-48EC-8385-F83428B1410D}">
      <dgm:prSet/>
      <dgm:spPr/>
      <dgm:t>
        <a:bodyPr/>
        <a:lstStyle/>
        <a:p>
          <a:r>
            <a:rPr lang="en-IN"/>
            <a:t>START</a:t>
          </a:r>
        </a:p>
      </dgm:t>
    </dgm:pt>
    <dgm:pt modelId="{B23461D7-E659-4FEF-8306-D422B342E0F5}" type="parTrans" cxnId="{3B765DC2-98F5-4375-A1A9-3708663DE301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5B9201DA-5054-4AFB-8D9B-5B2AD1C28C7A}" type="sibTrans" cxnId="{3B765DC2-98F5-4375-A1A9-3708663DE301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60E50C06-1868-4405-B544-509B86D42BA1}">
      <dgm:prSet/>
      <dgm:spPr/>
      <dgm:t>
        <a:bodyPr/>
        <a:lstStyle/>
        <a:p>
          <a:r>
            <a:rPr lang="en-IN"/>
            <a:t>Install Dependencies</a:t>
          </a:r>
        </a:p>
      </dgm:t>
    </dgm:pt>
    <dgm:pt modelId="{800821F1-33CB-4E88-8A0E-D284E1E5BEBF}" type="parTrans" cxnId="{95BD41F1-6C94-42AD-973E-C96E3AF3335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E382B1A6-7D19-4CA4-8319-EF81E788CE59}" type="sibTrans" cxnId="{95BD41F1-6C94-42AD-973E-C96E3AF3335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DC28581C-5F8A-4178-90B1-01B6EC569AEE}">
      <dgm:prSet/>
      <dgm:spPr/>
      <dgm:t>
        <a:bodyPr/>
        <a:lstStyle/>
        <a:p>
          <a:r>
            <a:rPr lang="en-IN"/>
            <a:t>Import Libraries</a:t>
          </a:r>
        </a:p>
      </dgm:t>
    </dgm:pt>
    <dgm:pt modelId="{A015E0D0-952E-463A-85BF-698A4A202754}" type="parTrans" cxnId="{2CC6A028-76FC-40DB-A738-0C6BA281AADC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68F80159-0E68-495F-BD45-EC1E8A215639}" type="sibTrans" cxnId="{2CC6A028-76FC-40DB-A738-0C6BA281AADC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8CD48A66-7834-4298-9747-831E249D77BD}">
      <dgm:prSet/>
      <dgm:spPr/>
      <dgm:t>
        <a:bodyPr/>
        <a:lstStyle/>
        <a:p>
          <a:r>
            <a:rPr lang="en-IN"/>
            <a:t>Request HTML Page</a:t>
          </a:r>
        </a:p>
      </dgm:t>
    </dgm:pt>
    <dgm:pt modelId="{BE872357-C8FA-4F76-A5CA-CE4A80952051}" type="parTrans" cxnId="{BE7BBC91-0296-477C-AAE4-99FC4B67773D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BAFC8F18-09C9-4881-9BE0-F84AB0CD622D}" type="sibTrans" cxnId="{BE7BBC91-0296-477C-AAE4-99FC4B67773D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EFC6B68C-AD1D-44BF-A123-8502305B342E}">
      <dgm:prSet/>
      <dgm:spPr/>
      <dgm:t>
        <a:bodyPr/>
        <a:lstStyle/>
        <a:p>
          <a:r>
            <a:rPr lang="en-IN"/>
            <a:t>Parse HTML Content</a:t>
          </a:r>
        </a:p>
      </dgm:t>
    </dgm:pt>
    <dgm:pt modelId="{C0528E6F-238A-49DD-9AC8-72BA179B8855}" type="parTrans" cxnId="{8FD25EDC-B52D-4207-8339-41C2E0D33653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E0EBFA66-8001-4BFF-ACEA-5BACB35D2098}" type="sibTrans" cxnId="{8FD25EDC-B52D-4207-8339-41C2E0D33653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C80EF04C-4082-4AAD-A870-1650F5848C27}">
      <dgm:prSet/>
      <dgm:spPr/>
      <dgm:t>
        <a:bodyPr/>
        <a:lstStyle/>
        <a:p>
          <a:r>
            <a:rPr lang="en-IN"/>
            <a:t>Locate Target Table</a:t>
          </a:r>
        </a:p>
      </dgm:t>
    </dgm:pt>
    <dgm:pt modelId="{F906FDDE-DCB0-4F96-97CF-CA04056B4C57}" type="parTrans" cxnId="{044B1A7E-4003-4602-B962-5B47D4C1773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83C28BFE-E4A2-4C45-A075-2A99E1F0A744}" type="sibTrans" cxnId="{044B1A7E-4003-4602-B962-5B47D4C1773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AC81535D-7ACB-4F4D-9142-C281366DA04A}">
      <dgm:prSet/>
      <dgm:spPr/>
      <dgm:t>
        <a:bodyPr/>
        <a:lstStyle/>
        <a:p>
          <a:r>
            <a:rPr lang="en-IN"/>
            <a:t>Extract and Clean Data</a:t>
          </a:r>
        </a:p>
      </dgm:t>
    </dgm:pt>
    <dgm:pt modelId="{03DA8F70-7148-4D75-8FB6-CB3C905C2FF2}" type="parTrans" cxnId="{D9003699-386D-43F1-8A79-F0AFF7B8707D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C5991D86-805C-41C0-A411-643C527A6824}" type="sibTrans" cxnId="{D9003699-386D-43F1-8A79-F0AFF7B8707D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8CA59E57-2EBC-4A71-A98B-DADEE31EF56C}">
      <dgm:prSet/>
      <dgm:spPr/>
      <dgm:t>
        <a:bodyPr/>
        <a:lstStyle/>
        <a:p>
          <a:r>
            <a:rPr lang="en-IN"/>
            <a:t>Convert to DataFrame</a:t>
          </a:r>
        </a:p>
      </dgm:t>
    </dgm:pt>
    <dgm:pt modelId="{D67B5E37-8729-42F1-B0C7-E259AADAB8D8}" type="parTrans" cxnId="{B3C5EAF6-947D-4993-9104-41DCFAED2F90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4747CC2C-A0E8-46D2-B47A-F8A50734D895}" type="sibTrans" cxnId="{B3C5EAF6-947D-4993-9104-41DCFAED2F90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20ED9805-B816-40B2-8A62-ADD4BAC00077}">
      <dgm:prSet/>
      <dgm:spPr/>
      <dgm:t>
        <a:bodyPr/>
        <a:lstStyle/>
        <a:p>
          <a:r>
            <a:rPr lang="en-IN"/>
            <a:t>Export as CSV</a:t>
          </a:r>
        </a:p>
      </dgm:t>
    </dgm:pt>
    <dgm:pt modelId="{33F9E0E4-C31A-4257-9ABD-41BFC514D566}" type="parTrans" cxnId="{6BF6CECE-F8CA-4170-A71F-9AC5C0A4CBA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8A7E4592-2434-407C-A423-4F10A9B63DC1}" type="sibTrans" cxnId="{6BF6CECE-F8CA-4170-A71F-9AC5C0A4CBA9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70AA464E-FFD8-4499-A5E9-0A864EAC7125}">
      <dgm:prSet/>
      <dgm:spPr/>
      <dgm:t>
        <a:bodyPr/>
        <a:lstStyle/>
        <a:p>
          <a:r>
            <a:rPr lang="en-IN"/>
            <a:t>END</a:t>
          </a:r>
        </a:p>
      </dgm:t>
    </dgm:pt>
    <dgm:pt modelId="{8E915EFD-1607-486F-8481-D0CE09481E7D}" type="parTrans" cxnId="{34E674EB-8B31-4893-AA12-47049317266E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5A025A37-807A-49E2-B852-C67C22FF29FD}" type="sibTrans" cxnId="{34E674EB-8B31-4893-AA12-47049317266E}">
      <dgm:prSet/>
      <dgm:spPr/>
      <dgm:t>
        <a:bodyPr/>
        <a:lstStyle/>
        <a:p>
          <a:endParaRPr lang="en-IN">
            <a:solidFill>
              <a:sysClr val="windowText" lastClr="000000"/>
            </a:solidFill>
          </a:endParaRPr>
        </a:p>
      </dgm:t>
    </dgm:pt>
    <dgm:pt modelId="{A2D2BC96-D2D3-4816-AA3F-956B9F7A025E}" type="pres">
      <dgm:prSet presAssocID="{C6793903-2436-43EB-9FDB-774DD48DBF5A}" presName="Name0" presStyleCnt="0">
        <dgm:presLayoutVars>
          <dgm:dir/>
          <dgm:animLvl val="lvl"/>
          <dgm:resizeHandles val="exact"/>
        </dgm:presLayoutVars>
      </dgm:prSet>
      <dgm:spPr/>
    </dgm:pt>
    <dgm:pt modelId="{A03BEA8D-B956-4C78-9A18-68DB36684D00}" type="pres">
      <dgm:prSet presAssocID="{70AA464E-FFD8-4499-A5E9-0A864EAC7125}" presName="boxAndChildren" presStyleCnt="0"/>
      <dgm:spPr/>
    </dgm:pt>
    <dgm:pt modelId="{2124DAEE-3C60-4947-89DF-B313A0120CE3}" type="pres">
      <dgm:prSet presAssocID="{70AA464E-FFD8-4499-A5E9-0A864EAC7125}" presName="parentTextBox" presStyleLbl="node1" presStyleIdx="0" presStyleCnt="10"/>
      <dgm:spPr/>
    </dgm:pt>
    <dgm:pt modelId="{88EB979A-E2F2-4EEE-A42F-C48A0ED44F51}" type="pres">
      <dgm:prSet presAssocID="{8A7E4592-2434-407C-A423-4F10A9B63DC1}" presName="sp" presStyleCnt="0"/>
      <dgm:spPr/>
    </dgm:pt>
    <dgm:pt modelId="{44798C14-7A08-4F2B-9C5E-32FCF312DE4A}" type="pres">
      <dgm:prSet presAssocID="{20ED9805-B816-40B2-8A62-ADD4BAC00077}" presName="arrowAndChildren" presStyleCnt="0"/>
      <dgm:spPr/>
    </dgm:pt>
    <dgm:pt modelId="{366B1202-14A2-47AB-9CCE-9269BB6D967B}" type="pres">
      <dgm:prSet presAssocID="{20ED9805-B816-40B2-8A62-ADD4BAC00077}" presName="parentTextArrow" presStyleLbl="node1" presStyleIdx="1" presStyleCnt="10"/>
      <dgm:spPr/>
    </dgm:pt>
    <dgm:pt modelId="{80229D24-1AEE-4DDA-8DB2-AD4636E209D2}" type="pres">
      <dgm:prSet presAssocID="{4747CC2C-A0E8-46D2-B47A-F8A50734D895}" presName="sp" presStyleCnt="0"/>
      <dgm:spPr/>
    </dgm:pt>
    <dgm:pt modelId="{1EF9AE2B-E0F6-46F5-A73E-D99A2204C7A9}" type="pres">
      <dgm:prSet presAssocID="{8CA59E57-2EBC-4A71-A98B-DADEE31EF56C}" presName="arrowAndChildren" presStyleCnt="0"/>
      <dgm:spPr/>
    </dgm:pt>
    <dgm:pt modelId="{74E3CA04-C9F9-4A14-ACDB-B51AFF6F2BF9}" type="pres">
      <dgm:prSet presAssocID="{8CA59E57-2EBC-4A71-A98B-DADEE31EF56C}" presName="parentTextArrow" presStyleLbl="node1" presStyleIdx="2" presStyleCnt="10"/>
      <dgm:spPr/>
    </dgm:pt>
    <dgm:pt modelId="{527ED0DD-F758-41C7-949B-1C846BA0BD58}" type="pres">
      <dgm:prSet presAssocID="{C5991D86-805C-41C0-A411-643C527A6824}" presName="sp" presStyleCnt="0"/>
      <dgm:spPr/>
    </dgm:pt>
    <dgm:pt modelId="{6E013306-C6CA-4E24-999A-00058EDB6EE9}" type="pres">
      <dgm:prSet presAssocID="{AC81535D-7ACB-4F4D-9142-C281366DA04A}" presName="arrowAndChildren" presStyleCnt="0"/>
      <dgm:spPr/>
    </dgm:pt>
    <dgm:pt modelId="{F5CE1E69-6890-448C-A15F-CC98EB782D99}" type="pres">
      <dgm:prSet presAssocID="{AC81535D-7ACB-4F4D-9142-C281366DA04A}" presName="parentTextArrow" presStyleLbl="node1" presStyleIdx="3" presStyleCnt="10"/>
      <dgm:spPr/>
    </dgm:pt>
    <dgm:pt modelId="{F0E49C2E-CD2C-478C-9E69-1F4903276F15}" type="pres">
      <dgm:prSet presAssocID="{83C28BFE-E4A2-4C45-A075-2A99E1F0A744}" presName="sp" presStyleCnt="0"/>
      <dgm:spPr/>
    </dgm:pt>
    <dgm:pt modelId="{58CD8C6F-B650-46E9-9D7C-4D3B1330239C}" type="pres">
      <dgm:prSet presAssocID="{C80EF04C-4082-4AAD-A870-1650F5848C27}" presName="arrowAndChildren" presStyleCnt="0"/>
      <dgm:spPr/>
    </dgm:pt>
    <dgm:pt modelId="{9665701D-0414-483B-873B-3B2E6421A28E}" type="pres">
      <dgm:prSet presAssocID="{C80EF04C-4082-4AAD-A870-1650F5848C27}" presName="parentTextArrow" presStyleLbl="node1" presStyleIdx="4" presStyleCnt="10"/>
      <dgm:spPr/>
    </dgm:pt>
    <dgm:pt modelId="{17671B28-8949-418B-BE9C-A29419D649E8}" type="pres">
      <dgm:prSet presAssocID="{E0EBFA66-8001-4BFF-ACEA-5BACB35D2098}" presName="sp" presStyleCnt="0"/>
      <dgm:spPr/>
    </dgm:pt>
    <dgm:pt modelId="{050EA4BA-F807-4061-8262-462D4A151B69}" type="pres">
      <dgm:prSet presAssocID="{EFC6B68C-AD1D-44BF-A123-8502305B342E}" presName="arrowAndChildren" presStyleCnt="0"/>
      <dgm:spPr/>
    </dgm:pt>
    <dgm:pt modelId="{DC4EA83B-5A0A-480F-B37B-7DC68D1CD60D}" type="pres">
      <dgm:prSet presAssocID="{EFC6B68C-AD1D-44BF-A123-8502305B342E}" presName="parentTextArrow" presStyleLbl="node1" presStyleIdx="5" presStyleCnt="10"/>
      <dgm:spPr/>
    </dgm:pt>
    <dgm:pt modelId="{D7509F09-5FAC-4CBF-A0E0-490713258D5D}" type="pres">
      <dgm:prSet presAssocID="{BAFC8F18-09C9-4881-9BE0-F84AB0CD622D}" presName="sp" presStyleCnt="0"/>
      <dgm:spPr/>
    </dgm:pt>
    <dgm:pt modelId="{2410C772-A2CE-4B30-B4D0-83728F85EAF8}" type="pres">
      <dgm:prSet presAssocID="{8CD48A66-7834-4298-9747-831E249D77BD}" presName="arrowAndChildren" presStyleCnt="0"/>
      <dgm:spPr/>
    </dgm:pt>
    <dgm:pt modelId="{61EF0749-BFB8-4F50-ADB4-55BA4C22668D}" type="pres">
      <dgm:prSet presAssocID="{8CD48A66-7834-4298-9747-831E249D77BD}" presName="parentTextArrow" presStyleLbl="node1" presStyleIdx="6" presStyleCnt="10"/>
      <dgm:spPr/>
    </dgm:pt>
    <dgm:pt modelId="{838DCCDD-BEEB-4A9B-922B-DEB5A810B2E3}" type="pres">
      <dgm:prSet presAssocID="{68F80159-0E68-495F-BD45-EC1E8A215639}" presName="sp" presStyleCnt="0"/>
      <dgm:spPr/>
    </dgm:pt>
    <dgm:pt modelId="{383C17CA-C851-4958-A201-72F304EA3E2D}" type="pres">
      <dgm:prSet presAssocID="{DC28581C-5F8A-4178-90B1-01B6EC569AEE}" presName="arrowAndChildren" presStyleCnt="0"/>
      <dgm:spPr/>
    </dgm:pt>
    <dgm:pt modelId="{0AF80EE0-72AF-4021-B198-94FE385436DA}" type="pres">
      <dgm:prSet presAssocID="{DC28581C-5F8A-4178-90B1-01B6EC569AEE}" presName="parentTextArrow" presStyleLbl="node1" presStyleIdx="7" presStyleCnt="10"/>
      <dgm:spPr/>
    </dgm:pt>
    <dgm:pt modelId="{36291EF2-61F0-44E5-AE03-38C5BC8707F4}" type="pres">
      <dgm:prSet presAssocID="{E382B1A6-7D19-4CA4-8319-EF81E788CE59}" presName="sp" presStyleCnt="0"/>
      <dgm:spPr/>
    </dgm:pt>
    <dgm:pt modelId="{B48BA51A-5DF9-4463-878D-CF371420484F}" type="pres">
      <dgm:prSet presAssocID="{60E50C06-1868-4405-B544-509B86D42BA1}" presName="arrowAndChildren" presStyleCnt="0"/>
      <dgm:spPr/>
    </dgm:pt>
    <dgm:pt modelId="{4FA2A388-6924-457A-AA52-0EE05FA4E056}" type="pres">
      <dgm:prSet presAssocID="{60E50C06-1868-4405-B544-509B86D42BA1}" presName="parentTextArrow" presStyleLbl="node1" presStyleIdx="8" presStyleCnt="10"/>
      <dgm:spPr/>
    </dgm:pt>
    <dgm:pt modelId="{4B9EAC8B-9000-4006-B281-191B22FE983C}" type="pres">
      <dgm:prSet presAssocID="{5B9201DA-5054-4AFB-8D9B-5B2AD1C28C7A}" presName="sp" presStyleCnt="0"/>
      <dgm:spPr/>
    </dgm:pt>
    <dgm:pt modelId="{918DB35C-C6BB-4F28-BF6C-42500E31034C}" type="pres">
      <dgm:prSet presAssocID="{F6AD0D44-4EA8-48EC-8385-F83428B1410D}" presName="arrowAndChildren" presStyleCnt="0"/>
      <dgm:spPr/>
    </dgm:pt>
    <dgm:pt modelId="{1EFBABD9-678B-48A4-8F1B-E3C1527FD60F}" type="pres">
      <dgm:prSet presAssocID="{F6AD0D44-4EA8-48EC-8385-F83428B1410D}" presName="parentTextArrow" presStyleLbl="node1" presStyleIdx="9" presStyleCnt="10"/>
      <dgm:spPr/>
    </dgm:pt>
  </dgm:ptLst>
  <dgm:cxnLst>
    <dgm:cxn modelId="{CE8E1607-1E5F-4FBF-85F7-692693EFFF16}" type="presOf" srcId="{AC81535D-7ACB-4F4D-9142-C281366DA04A}" destId="{F5CE1E69-6890-448C-A15F-CC98EB782D99}" srcOrd="0" destOrd="0" presId="urn:microsoft.com/office/officeart/2005/8/layout/process4"/>
    <dgm:cxn modelId="{2CC6A028-76FC-40DB-A738-0C6BA281AADC}" srcId="{C6793903-2436-43EB-9FDB-774DD48DBF5A}" destId="{DC28581C-5F8A-4178-90B1-01B6EC569AEE}" srcOrd="2" destOrd="0" parTransId="{A015E0D0-952E-463A-85BF-698A4A202754}" sibTransId="{68F80159-0E68-495F-BD45-EC1E8A215639}"/>
    <dgm:cxn modelId="{6CD16D41-A1EB-48E4-A987-42224DCE134A}" type="presOf" srcId="{8CD48A66-7834-4298-9747-831E249D77BD}" destId="{61EF0749-BFB8-4F50-ADB4-55BA4C22668D}" srcOrd="0" destOrd="0" presId="urn:microsoft.com/office/officeart/2005/8/layout/process4"/>
    <dgm:cxn modelId="{8A5A8662-FAEE-4A92-9944-DAD837A3CAA4}" type="presOf" srcId="{20ED9805-B816-40B2-8A62-ADD4BAC00077}" destId="{366B1202-14A2-47AB-9CCE-9269BB6D967B}" srcOrd="0" destOrd="0" presId="urn:microsoft.com/office/officeart/2005/8/layout/process4"/>
    <dgm:cxn modelId="{26706652-794E-4A77-A64D-47AF43D8E5AC}" type="presOf" srcId="{70AA464E-FFD8-4499-A5E9-0A864EAC7125}" destId="{2124DAEE-3C60-4947-89DF-B313A0120CE3}" srcOrd="0" destOrd="0" presId="urn:microsoft.com/office/officeart/2005/8/layout/process4"/>
    <dgm:cxn modelId="{17E97258-9439-477A-B3E9-D75C512017A7}" type="presOf" srcId="{C80EF04C-4082-4AAD-A870-1650F5848C27}" destId="{9665701D-0414-483B-873B-3B2E6421A28E}" srcOrd="0" destOrd="0" presId="urn:microsoft.com/office/officeart/2005/8/layout/process4"/>
    <dgm:cxn modelId="{044B1A7E-4003-4602-B962-5B47D4C17739}" srcId="{C6793903-2436-43EB-9FDB-774DD48DBF5A}" destId="{C80EF04C-4082-4AAD-A870-1650F5848C27}" srcOrd="5" destOrd="0" parTransId="{F906FDDE-DCB0-4F96-97CF-CA04056B4C57}" sibTransId="{83C28BFE-E4A2-4C45-A075-2A99E1F0A744}"/>
    <dgm:cxn modelId="{BE7BBC91-0296-477C-AAE4-99FC4B67773D}" srcId="{C6793903-2436-43EB-9FDB-774DD48DBF5A}" destId="{8CD48A66-7834-4298-9747-831E249D77BD}" srcOrd="3" destOrd="0" parTransId="{BE872357-C8FA-4F76-A5CA-CE4A80952051}" sibTransId="{BAFC8F18-09C9-4881-9BE0-F84AB0CD622D}"/>
    <dgm:cxn modelId="{D9003699-386D-43F1-8A79-F0AFF7B8707D}" srcId="{C6793903-2436-43EB-9FDB-774DD48DBF5A}" destId="{AC81535D-7ACB-4F4D-9142-C281366DA04A}" srcOrd="6" destOrd="0" parTransId="{03DA8F70-7148-4D75-8FB6-CB3C905C2FF2}" sibTransId="{C5991D86-805C-41C0-A411-643C527A6824}"/>
    <dgm:cxn modelId="{4EE1B7A4-2827-4F3F-B6B9-4B47D7187CF7}" type="presOf" srcId="{DC28581C-5F8A-4178-90B1-01B6EC569AEE}" destId="{0AF80EE0-72AF-4021-B198-94FE385436DA}" srcOrd="0" destOrd="0" presId="urn:microsoft.com/office/officeart/2005/8/layout/process4"/>
    <dgm:cxn modelId="{1EF28DAC-54EF-4B5A-971D-93B440A81B74}" type="presOf" srcId="{EFC6B68C-AD1D-44BF-A123-8502305B342E}" destId="{DC4EA83B-5A0A-480F-B37B-7DC68D1CD60D}" srcOrd="0" destOrd="0" presId="urn:microsoft.com/office/officeart/2005/8/layout/process4"/>
    <dgm:cxn modelId="{B479E5B4-9EAC-4395-83D0-DD8B81E20862}" type="presOf" srcId="{8CA59E57-2EBC-4A71-A98B-DADEE31EF56C}" destId="{74E3CA04-C9F9-4A14-ACDB-B51AFF6F2BF9}" srcOrd="0" destOrd="0" presId="urn:microsoft.com/office/officeart/2005/8/layout/process4"/>
    <dgm:cxn modelId="{7134D5BB-B87B-4E0D-B8E1-B3D9FC11694F}" type="presOf" srcId="{F6AD0D44-4EA8-48EC-8385-F83428B1410D}" destId="{1EFBABD9-678B-48A4-8F1B-E3C1527FD60F}" srcOrd="0" destOrd="0" presId="urn:microsoft.com/office/officeart/2005/8/layout/process4"/>
    <dgm:cxn modelId="{0BDF3FBC-13FA-4A01-B974-338DC7C10867}" type="presOf" srcId="{60E50C06-1868-4405-B544-509B86D42BA1}" destId="{4FA2A388-6924-457A-AA52-0EE05FA4E056}" srcOrd="0" destOrd="0" presId="urn:microsoft.com/office/officeart/2005/8/layout/process4"/>
    <dgm:cxn modelId="{3B765DC2-98F5-4375-A1A9-3708663DE301}" srcId="{C6793903-2436-43EB-9FDB-774DD48DBF5A}" destId="{F6AD0D44-4EA8-48EC-8385-F83428B1410D}" srcOrd="0" destOrd="0" parTransId="{B23461D7-E659-4FEF-8306-D422B342E0F5}" sibTransId="{5B9201DA-5054-4AFB-8D9B-5B2AD1C28C7A}"/>
    <dgm:cxn modelId="{9808DCC4-E893-492E-8632-EB6D17ACA863}" type="presOf" srcId="{C6793903-2436-43EB-9FDB-774DD48DBF5A}" destId="{A2D2BC96-D2D3-4816-AA3F-956B9F7A025E}" srcOrd="0" destOrd="0" presId="urn:microsoft.com/office/officeart/2005/8/layout/process4"/>
    <dgm:cxn modelId="{6BF6CECE-F8CA-4170-A71F-9AC5C0A4CBA9}" srcId="{C6793903-2436-43EB-9FDB-774DD48DBF5A}" destId="{20ED9805-B816-40B2-8A62-ADD4BAC00077}" srcOrd="8" destOrd="0" parTransId="{33F9E0E4-C31A-4257-9ABD-41BFC514D566}" sibTransId="{8A7E4592-2434-407C-A423-4F10A9B63DC1}"/>
    <dgm:cxn modelId="{8FD25EDC-B52D-4207-8339-41C2E0D33653}" srcId="{C6793903-2436-43EB-9FDB-774DD48DBF5A}" destId="{EFC6B68C-AD1D-44BF-A123-8502305B342E}" srcOrd="4" destOrd="0" parTransId="{C0528E6F-238A-49DD-9AC8-72BA179B8855}" sibTransId="{E0EBFA66-8001-4BFF-ACEA-5BACB35D2098}"/>
    <dgm:cxn modelId="{34E674EB-8B31-4893-AA12-47049317266E}" srcId="{C6793903-2436-43EB-9FDB-774DD48DBF5A}" destId="{70AA464E-FFD8-4499-A5E9-0A864EAC7125}" srcOrd="9" destOrd="0" parTransId="{8E915EFD-1607-486F-8481-D0CE09481E7D}" sibTransId="{5A025A37-807A-49E2-B852-C67C22FF29FD}"/>
    <dgm:cxn modelId="{95BD41F1-6C94-42AD-973E-C96E3AF33359}" srcId="{C6793903-2436-43EB-9FDB-774DD48DBF5A}" destId="{60E50C06-1868-4405-B544-509B86D42BA1}" srcOrd="1" destOrd="0" parTransId="{800821F1-33CB-4E88-8A0E-D284E1E5BEBF}" sibTransId="{E382B1A6-7D19-4CA4-8319-EF81E788CE59}"/>
    <dgm:cxn modelId="{B3C5EAF6-947D-4993-9104-41DCFAED2F90}" srcId="{C6793903-2436-43EB-9FDB-774DD48DBF5A}" destId="{8CA59E57-2EBC-4A71-A98B-DADEE31EF56C}" srcOrd="7" destOrd="0" parTransId="{D67B5E37-8729-42F1-B0C7-E259AADAB8D8}" sibTransId="{4747CC2C-A0E8-46D2-B47A-F8A50734D895}"/>
    <dgm:cxn modelId="{36616190-86DF-4FC7-A571-9B88A8E2EF58}" type="presParOf" srcId="{A2D2BC96-D2D3-4816-AA3F-956B9F7A025E}" destId="{A03BEA8D-B956-4C78-9A18-68DB36684D00}" srcOrd="0" destOrd="0" presId="urn:microsoft.com/office/officeart/2005/8/layout/process4"/>
    <dgm:cxn modelId="{B7DC39C3-95C4-4E1C-8DC6-3A94D4E1146D}" type="presParOf" srcId="{A03BEA8D-B956-4C78-9A18-68DB36684D00}" destId="{2124DAEE-3C60-4947-89DF-B313A0120CE3}" srcOrd="0" destOrd="0" presId="urn:microsoft.com/office/officeart/2005/8/layout/process4"/>
    <dgm:cxn modelId="{F0B344E4-DA48-4225-8D00-7BC6D322641B}" type="presParOf" srcId="{A2D2BC96-D2D3-4816-AA3F-956B9F7A025E}" destId="{88EB979A-E2F2-4EEE-A42F-C48A0ED44F51}" srcOrd="1" destOrd="0" presId="urn:microsoft.com/office/officeart/2005/8/layout/process4"/>
    <dgm:cxn modelId="{B861FA72-2FF0-415B-A5A8-88BA294658B9}" type="presParOf" srcId="{A2D2BC96-D2D3-4816-AA3F-956B9F7A025E}" destId="{44798C14-7A08-4F2B-9C5E-32FCF312DE4A}" srcOrd="2" destOrd="0" presId="urn:microsoft.com/office/officeart/2005/8/layout/process4"/>
    <dgm:cxn modelId="{9F759160-BAA7-47F3-B5BB-703FC2B02AED}" type="presParOf" srcId="{44798C14-7A08-4F2B-9C5E-32FCF312DE4A}" destId="{366B1202-14A2-47AB-9CCE-9269BB6D967B}" srcOrd="0" destOrd="0" presId="urn:microsoft.com/office/officeart/2005/8/layout/process4"/>
    <dgm:cxn modelId="{12AA9796-1CA3-40EC-90CC-7034862E9453}" type="presParOf" srcId="{A2D2BC96-D2D3-4816-AA3F-956B9F7A025E}" destId="{80229D24-1AEE-4DDA-8DB2-AD4636E209D2}" srcOrd="3" destOrd="0" presId="urn:microsoft.com/office/officeart/2005/8/layout/process4"/>
    <dgm:cxn modelId="{133AAD78-0C18-4D1E-B758-3CE4001475FC}" type="presParOf" srcId="{A2D2BC96-D2D3-4816-AA3F-956B9F7A025E}" destId="{1EF9AE2B-E0F6-46F5-A73E-D99A2204C7A9}" srcOrd="4" destOrd="0" presId="urn:microsoft.com/office/officeart/2005/8/layout/process4"/>
    <dgm:cxn modelId="{B5AFB4E4-EACF-4595-9ACE-77E264DE350A}" type="presParOf" srcId="{1EF9AE2B-E0F6-46F5-A73E-D99A2204C7A9}" destId="{74E3CA04-C9F9-4A14-ACDB-B51AFF6F2BF9}" srcOrd="0" destOrd="0" presId="urn:microsoft.com/office/officeart/2005/8/layout/process4"/>
    <dgm:cxn modelId="{E5BB7029-0553-4ED2-BFBD-9CB5CB987892}" type="presParOf" srcId="{A2D2BC96-D2D3-4816-AA3F-956B9F7A025E}" destId="{527ED0DD-F758-41C7-949B-1C846BA0BD58}" srcOrd="5" destOrd="0" presId="urn:microsoft.com/office/officeart/2005/8/layout/process4"/>
    <dgm:cxn modelId="{563E2448-C772-465C-BB10-8EB54E6231FB}" type="presParOf" srcId="{A2D2BC96-D2D3-4816-AA3F-956B9F7A025E}" destId="{6E013306-C6CA-4E24-999A-00058EDB6EE9}" srcOrd="6" destOrd="0" presId="urn:microsoft.com/office/officeart/2005/8/layout/process4"/>
    <dgm:cxn modelId="{6109EE58-7678-4953-BBA5-7472EF2B57F9}" type="presParOf" srcId="{6E013306-C6CA-4E24-999A-00058EDB6EE9}" destId="{F5CE1E69-6890-448C-A15F-CC98EB782D99}" srcOrd="0" destOrd="0" presId="urn:microsoft.com/office/officeart/2005/8/layout/process4"/>
    <dgm:cxn modelId="{E2C955BB-0A31-411C-9177-6BC978D3853E}" type="presParOf" srcId="{A2D2BC96-D2D3-4816-AA3F-956B9F7A025E}" destId="{F0E49C2E-CD2C-478C-9E69-1F4903276F15}" srcOrd="7" destOrd="0" presId="urn:microsoft.com/office/officeart/2005/8/layout/process4"/>
    <dgm:cxn modelId="{E2B5F123-65A6-422D-BF9F-69A458484812}" type="presParOf" srcId="{A2D2BC96-D2D3-4816-AA3F-956B9F7A025E}" destId="{58CD8C6F-B650-46E9-9D7C-4D3B1330239C}" srcOrd="8" destOrd="0" presId="urn:microsoft.com/office/officeart/2005/8/layout/process4"/>
    <dgm:cxn modelId="{1D0DE857-9807-472A-9346-4DDFDC41AA64}" type="presParOf" srcId="{58CD8C6F-B650-46E9-9D7C-4D3B1330239C}" destId="{9665701D-0414-483B-873B-3B2E6421A28E}" srcOrd="0" destOrd="0" presId="urn:microsoft.com/office/officeart/2005/8/layout/process4"/>
    <dgm:cxn modelId="{34685535-D3D8-4332-9E59-665C62909D7A}" type="presParOf" srcId="{A2D2BC96-D2D3-4816-AA3F-956B9F7A025E}" destId="{17671B28-8949-418B-BE9C-A29419D649E8}" srcOrd="9" destOrd="0" presId="urn:microsoft.com/office/officeart/2005/8/layout/process4"/>
    <dgm:cxn modelId="{6548DEC4-BB1C-43D3-B5F3-208FA361DB28}" type="presParOf" srcId="{A2D2BC96-D2D3-4816-AA3F-956B9F7A025E}" destId="{050EA4BA-F807-4061-8262-462D4A151B69}" srcOrd="10" destOrd="0" presId="urn:microsoft.com/office/officeart/2005/8/layout/process4"/>
    <dgm:cxn modelId="{C6D947DB-0455-4AA0-ACBD-C1A8588BC1B7}" type="presParOf" srcId="{050EA4BA-F807-4061-8262-462D4A151B69}" destId="{DC4EA83B-5A0A-480F-B37B-7DC68D1CD60D}" srcOrd="0" destOrd="0" presId="urn:microsoft.com/office/officeart/2005/8/layout/process4"/>
    <dgm:cxn modelId="{B4179E0F-87B7-4926-AA84-0A7E9EEE8F19}" type="presParOf" srcId="{A2D2BC96-D2D3-4816-AA3F-956B9F7A025E}" destId="{D7509F09-5FAC-4CBF-A0E0-490713258D5D}" srcOrd="11" destOrd="0" presId="urn:microsoft.com/office/officeart/2005/8/layout/process4"/>
    <dgm:cxn modelId="{DA723A1B-7C51-4BA6-8F06-AD61D096E9DA}" type="presParOf" srcId="{A2D2BC96-D2D3-4816-AA3F-956B9F7A025E}" destId="{2410C772-A2CE-4B30-B4D0-83728F85EAF8}" srcOrd="12" destOrd="0" presId="urn:microsoft.com/office/officeart/2005/8/layout/process4"/>
    <dgm:cxn modelId="{71AFE83F-ADDC-4B7D-8068-72D2FD3E7409}" type="presParOf" srcId="{2410C772-A2CE-4B30-B4D0-83728F85EAF8}" destId="{61EF0749-BFB8-4F50-ADB4-55BA4C22668D}" srcOrd="0" destOrd="0" presId="urn:microsoft.com/office/officeart/2005/8/layout/process4"/>
    <dgm:cxn modelId="{23692610-423F-49AB-9989-2BED1BD82ED0}" type="presParOf" srcId="{A2D2BC96-D2D3-4816-AA3F-956B9F7A025E}" destId="{838DCCDD-BEEB-4A9B-922B-DEB5A810B2E3}" srcOrd="13" destOrd="0" presId="urn:microsoft.com/office/officeart/2005/8/layout/process4"/>
    <dgm:cxn modelId="{6ACF4E61-2786-4377-9A2E-229CA3F33C3D}" type="presParOf" srcId="{A2D2BC96-D2D3-4816-AA3F-956B9F7A025E}" destId="{383C17CA-C851-4958-A201-72F304EA3E2D}" srcOrd="14" destOrd="0" presId="urn:microsoft.com/office/officeart/2005/8/layout/process4"/>
    <dgm:cxn modelId="{767CA568-5CA4-4628-AAB7-55CE136E23C2}" type="presParOf" srcId="{383C17CA-C851-4958-A201-72F304EA3E2D}" destId="{0AF80EE0-72AF-4021-B198-94FE385436DA}" srcOrd="0" destOrd="0" presId="urn:microsoft.com/office/officeart/2005/8/layout/process4"/>
    <dgm:cxn modelId="{8242130A-C534-445F-A138-F8A37100B653}" type="presParOf" srcId="{A2D2BC96-D2D3-4816-AA3F-956B9F7A025E}" destId="{36291EF2-61F0-44E5-AE03-38C5BC8707F4}" srcOrd="15" destOrd="0" presId="urn:microsoft.com/office/officeart/2005/8/layout/process4"/>
    <dgm:cxn modelId="{1EEF2DCD-CF6D-4AFF-AD80-7821E59A0C92}" type="presParOf" srcId="{A2D2BC96-D2D3-4816-AA3F-956B9F7A025E}" destId="{B48BA51A-5DF9-4463-878D-CF371420484F}" srcOrd="16" destOrd="0" presId="urn:microsoft.com/office/officeart/2005/8/layout/process4"/>
    <dgm:cxn modelId="{64B49BD2-3EB1-4EDC-9D63-316F016F7431}" type="presParOf" srcId="{B48BA51A-5DF9-4463-878D-CF371420484F}" destId="{4FA2A388-6924-457A-AA52-0EE05FA4E056}" srcOrd="0" destOrd="0" presId="urn:microsoft.com/office/officeart/2005/8/layout/process4"/>
    <dgm:cxn modelId="{4BE8E40C-976B-407D-8132-F7BE6CDF8314}" type="presParOf" srcId="{A2D2BC96-D2D3-4816-AA3F-956B9F7A025E}" destId="{4B9EAC8B-9000-4006-B281-191B22FE983C}" srcOrd="17" destOrd="0" presId="urn:microsoft.com/office/officeart/2005/8/layout/process4"/>
    <dgm:cxn modelId="{0AD82BB0-E3FF-4964-BC02-402A854D1EAE}" type="presParOf" srcId="{A2D2BC96-D2D3-4816-AA3F-956B9F7A025E}" destId="{918DB35C-C6BB-4F28-BF6C-42500E31034C}" srcOrd="18" destOrd="0" presId="urn:microsoft.com/office/officeart/2005/8/layout/process4"/>
    <dgm:cxn modelId="{C652CC4E-178B-4723-9BC9-C1CF3DD1DB37}" type="presParOf" srcId="{918DB35C-C6BB-4F28-BF6C-42500E31034C}" destId="{1EFBABD9-678B-48A4-8F1B-E3C1527FD60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7F13E8-1EAF-41F1-A031-492496D4C654}" type="doc">
      <dgm:prSet loTypeId="urn:microsoft.com/office/officeart/2005/8/layout/bProcess3" loCatId="process" qsTypeId="urn:microsoft.com/office/officeart/2005/8/quickstyle/3d4" qsCatId="3D" csTypeId="urn:microsoft.com/office/officeart/2005/8/colors/accent0_3" csCatId="mainScheme"/>
      <dgm:spPr/>
      <dgm:t>
        <a:bodyPr/>
        <a:lstStyle/>
        <a:p>
          <a:endParaRPr lang="en-IN"/>
        </a:p>
      </dgm:t>
    </dgm:pt>
    <dgm:pt modelId="{E5B6AA8F-5A6B-4902-BAFF-5649BFFE5D70}">
      <dgm:prSet/>
      <dgm:spPr/>
      <dgm:t>
        <a:bodyPr/>
        <a:lstStyle/>
        <a:p>
          <a:r>
            <a:rPr lang="en-US"/>
            <a:t>Load Data</a:t>
          </a:r>
          <a:endParaRPr lang="en-IN"/>
        </a:p>
      </dgm:t>
    </dgm:pt>
    <dgm:pt modelId="{D5558522-94A3-48B0-9439-A8D3554B6C75}" type="parTrans" cxnId="{3F6F1538-01A2-4C2A-B9E0-A7499F838329}">
      <dgm:prSet/>
      <dgm:spPr/>
      <dgm:t>
        <a:bodyPr/>
        <a:lstStyle/>
        <a:p>
          <a:endParaRPr lang="en-IN"/>
        </a:p>
      </dgm:t>
    </dgm:pt>
    <dgm:pt modelId="{6F33B885-EDD1-4C99-9DCF-DE580A18D891}" type="sibTrans" cxnId="{3F6F1538-01A2-4C2A-B9E0-A7499F838329}">
      <dgm:prSet/>
      <dgm:spPr/>
      <dgm:t>
        <a:bodyPr/>
        <a:lstStyle/>
        <a:p>
          <a:endParaRPr lang="en-IN"/>
        </a:p>
      </dgm:t>
    </dgm:pt>
    <dgm:pt modelId="{4CF8CC09-62A2-45CF-BACE-7F62D14C0DCF}">
      <dgm:prSet/>
      <dgm:spPr/>
      <dgm:t>
        <a:bodyPr/>
        <a:lstStyle/>
        <a:p>
          <a:r>
            <a:rPr lang="en-US"/>
            <a:t>Explore Data</a:t>
          </a:r>
          <a:endParaRPr lang="en-IN"/>
        </a:p>
      </dgm:t>
    </dgm:pt>
    <dgm:pt modelId="{E796AEAD-A525-4007-85E1-FCC3D240EFE8}" type="parTrans" cxnId="{ADD3F705-B1D8-44C5-84E9-2D70ECC99C61}">
      <dgm:prSet/>
      <dgm:spPr/>
      <dgm:t>
        <a:bodyPr/>
        <a:lstStyle/>
        <a:p>
          <a:endParaRPr lang="en-IN"/>
        </a:p>
      </dgm:t>
    </dgm:pt>
    <dgm:pt modelId="{75CDB013-8B92-4CC9-BA9B-D68E58BD7E36}" type="sibTrans" cxnId="{ADD3F705-B1D8-44C5-84E9-2D70ECC99C61}">
      <dgm:prSet/>
      <dgm:spPr/>
      <dgm:t>
        <a:bodyPr/>
        <a:lstStyle/>
        <a:p>
          <a:endParaRPr lang="en-IN"/>
        </a:p>
      </dgm:t>
    </dgm:pt>
    <dgm:pt modelId="{5E2DE4B9-FE6F-46D1-95EE-92390F54B7AD}">
      <dgm:prSet/>
      <dgm:spPr/>
      <dgm:t>
        <a:bodyPr/>
        <a:lstStyle/>
        <a:p>
          <a:r>
            <a:rPr lang="en-IN"/>
            <a:t>Check Missing</a:t>
          </a:r>
        </a:p>
      </dgm:t>
    </dgm:pt>
    <dgm:pt modelId="{6BE1F253-3642-423F-A3D3-F55B84BFF960}" type="parTrans" cxnId="{24B49A16-EDFF-45E2-849F-9E6598D24B01}">
      <dgm:prSet/>
      <dgm:spPr/>
      <dgm:t>
        <a:bodyPr/>
        <a:lstStyle/>
        <a:p>
          <a:endParaRPr lang="en-IN"/>
        </a:p>
      </dgm:t>
    </dgm:pt>
    <dgm:pt modelId="{46B50647-6C35-4490-8574-F3E0B699E31D}" type="sibTrans" cxnId="{24B49A16-EDFF-45E2-849F-9E6598D24B01}">
      <dgm:prSet/>
      <dgm:spPr/>
      <dgm:t>
        <a:bodyPr/>
        <a:lstStyle/>
        <a:p>
          <a:endParaRPr lang="en-IN"/>
        </a:p>
      </dgm:t>
    </dgm:pt>
    <dgm:pt modelId="{194F84C4-4E34-4643-B5D1-5EE21F7C9D49}">
      <dgm:prSet/>
      <dgm:spPr/>
      <dgm:t>
        <a:bodyPr/>
        <a:lstStyle/>
        <a:p>
          <a:r>
            <a:rPr lang="en-IN"/>
            <a:t>Data Cleaning</a:t>
          </a:r>
        </a:p>
      </dgm:t>
    </dgm:pt>
    <dgm:pt modelId="{0DA9A7E0-61FA-4C72-9F33-7518ECDAD7A3}" type="parTrans" cxnId="{1434B9FB-B15A-426C-976B-229391DA8FAD}">
      <dgm:prSet/>
      <dgm:spPr/>
      <dgm:t>
        <a:bodyPr/>
        <a:lstStyle/>
        <a:p>
          <a:endParaRPr lang="en-IN"/>
        </a:p>
      </dgm:t>
    </dgm:pt>
    <dgm:pt modelId="{37DBF95F-E3A6-4BA4-9265-D31B196C7A85}" type="sibTrans" cxnId="{1434B9FB-B15A-426C-976B-229391DA8FAD}">
      <dgm:prSet/>
      <dgm:spPr/>
      <dgm:t>
        <a:bodyPr/>
        <a:lstStyle/>
        <a:p>
          <a:endParaRPr lang="en-IN"/>
        </a:p>
      </dgm:t>
    </dgm:pt>
    <dgm:pt modelId="{C3154316-39C9-45A5-861F-6161CB674577}">
      <dgm:prSet/>
      <dgm:spPr/>
      <dgm:t>
        <a:bodyPr/>
        <a:lstStyle/>
        <a:p>
          <a:r>
            <a:rPr lang="en-IN"/>
            <a:t>Feature Engineering </a:t>
          </a:r>
        </a:p>
      </dgm:t>
    </dgm:pt>
    <dgm:pt modelId="{30A5BFC6-1F97-4A42-B228-7595ED3470AF}" type="parTrans" cxnId="{8D2C61B9-929B-4FD8-82B8-4B6F9AFDF1CB}">
      <dgm:prSet/>
      <dgm:spPr/>
      <dgm:t>
        <a:bodyPr/>
        <a:lstStyle/>
        <a:p>
          <a:endParaRPr lang="en-IN"/>
        </a:p>
      </dgm:t>
    </dgm:pt>
    <dgm:pt modelId="{107F0360-E422-40F3-B892-ACD8775BB61A}" type="sibTrans" cxnId="{8D2C61B9-929B-4FD8-82B8-4B6F9AFDF1CB}">
      <dgm:prSet/>
      <dgm:spPr/>
      <dgm:t>
        <a:bodyPr/>
        <a:lstStyle/>
        <a:p>
          <a:endParaRPr lang="en-IN"/>
        </a:p>
      </dgm:t>
    </dgm:pt>
    <dgm:pt modelId="{D169C51B-28CB-4F98-AEC5-4BEEBE948811}">
      <dgm:prSet/>
      <dgm:spPr/>
      <dgm:t>
        <a:bodyPr/>
        <a:lstStyle/>
        <a:p>
          <a:r>
            <a:rPr lang="en-IN"/>
            <a:t>Export Data </a:t>
          </a:r>
        </a:p>
      </dgm:t>
    </dgm:pt>
    <dgm:pt modelId="{2A20CCDA-6821-42B2-BF86-D83BE599AFEA}" type="parTrans" cxnId="{B7FF9DE3-E85F-4EED-AE8D-62403EB2E4E1}">
      <dgm:prSet/>
      <dgm:spPr/>
      <dgm:t>
        <a:bodyPr/>
        <a:lstStyle/>
        <a:p>
          <a:endParaRPr lang="en-IN"/>
        </a:p>
      </dgm:t>
    </dgm:pt>
    <dgm:pt modelId="{36366A36-A711-406C-AFA7-CE021BDCC206}" type="sibTrans" cxnId="{B7FF9DE3-E85F-4EED-AE8D-62403EB2E4E1}">
      <dgm:prSet/>
      <dgm:spPr/>
      <dgm:t>
        <a:bodyPr/>
        <a:lstStyle/>
        <a:p>
          <a:endParaRPr lang="en-IN"/>
        </a:p>
      </dgm:t>
    </dgm:pt>
    <dgm:pt modelId="{94E02774-DFFB-4C9A-BB00-059C27FAA7AE}">
      <dgm:prSet/>
      <dgm:spPr/>
      <dgm:t>
        <a:bodyPr/>
        <a:lstStyle/>
        <a:p>
          <a:r>
            <a:rPr lang="en-IN"/>
            <a:t>Save &amp; Review</a:t>
          </a:r>
        </a:p>
      </dgm:t>
    </dgm:pt>
    <dgm:pt modelId="{AA6EB94A-41D1-4EE4-B997-D7C9B42259FD}" type="parTrans" cxnId="{0E33E8FF-54AE-4E3C-B934-DCC05BCBBD7B}">
      <dgm:prSet/>
      <dgm:spPr/>
      <dgm:t>
        <a:bodyPr/>
        <a:lstStyle/>
        <a:p>
          <a:endParaRPr lang="en-IN"/>
        </a:p>
      </dgm:t>
    </dgm:pt>
    <dgm:pt modelId="{3373637F-8B03-4755-A5BB-FF6E6B9DFD55}" type="sibTrans" cxnId="{0E33E8FF-54AE-4E3C-B934-DCC05BCBBD7B}">
      <dgm:prSet/>
      <dgm:spPr/>
      <dgm:t>
        <a:bodyPr/>
        <a:lstStyle/>
        <a:p>
          <a:endParaRPr lang="en-IN"/>
        </a:p>
      </dgm:t>
    </dgm:pt>
    <dgm:pt modelId="{F97F2330-85C2-44E7-B005-90B38D56CC20}" type="pres">
      <dgm:prSet presAssocID="{367F13E8-1EAF-41F1-A031-492496D4C654}" presName="Name0" presStyleCnt="0">
        <dgm:presLayoutVars>
          <dgm:dir/>
          <dgm:resizeHandles val="exact"/>
        </dgm:presLayoutVars>
      </dgm:prSet>
      <dgm:spPr/>
    </dgm:pt>
    <dgm:pt modelId="{8C864CFE-8DF4-4113-8039-3D37A1BC075E}" type="pres">
      <dgm:prSet presAssocID="{E5B6AA8F-5A6B-4902-BAFF-5649BFFE5D70}" presName="node" presStyleLbl="node1" presStyleIdx="0" presStyleCnt="7">
        <dgm:presLayoutVars>
          <dgm:bulletEnabled val="1"/>
        </dgm:presLayoutVars>
      </dgm:prSet>
      <dgm:spPr/>
    </dgm:pt>
    <dgm:pt modelId="{7B915037-1A81-4B7A-9640-C7012FB1C12F}" type="pres">
      <dgm:prSet presAssocID="{6F33B885-EDD1-4C99-9DCF-DE580A18D891}" presName="sibTrans" presStyleLbl="sibTrans1D1" presStyleIdx="0" presStyleCnt="6"/>
      <dgm:spPr/>
    </dgm:pt>
    <dgm:pt modelId="{0FA08EE9-99AB-4265-8F0C-AF7DA3136209}" type="pres">
      <dgm:prSet presAssocID="{6F33B885-EDD1-4C99-9DCF-DE580A18D891}" presName="connectorText" presStyleLbl="sibTrans1D1" presStyleIdx="0" presStyleCnt="6"/>
      <dgm:spPr/>
    </dgm:pt>
    <dgm:pt modelId="{B4D15006-E671-49EE-B92C-2B2FD105DA33}" type="pres">
      <dgm:prSet presAssocID="{4CF8CC09-62A2-45CF-BACE-7F62D14C0DCF}" presName="node" presStyleLbl="node1" presStyleIdx="1" presStyleCnt="7">
        <dgm:presLayoutVars>
          <dgm:bulletEnabled val="1"/>
        </dgm:presLayoutVars>
      </dgm:prSet>
      <dgm:spPr/>
    </dgm:pt>
    <dgm:pt modelId="{002B0D0D-6B1D-4A32-93C4-157C5C8C03A3}" type="pres">
      <dgm:prSet presAssocID="{75CDB013-8B92-4CC9-BA9B-D68E58BD7E36}" presName="sibTrans" presStyleLbl="sibTrans1D1" presStyleIdx="1" presStyleCnt="6"/>
      <dgm:spPr/>
    </dgm:pt>
    <dgm:pt modelId="{E1325073-446E-429B-AD18-D7838BEBA089}" type="pres">
      <dgm:prSet presAssocID="{75CDB013-8B92-4CC9-BA9B-D68E58BD7E36}" presName="connectorText" presStyleLbl="sibTrans1D1" presStyleIdx="1" presStyleCnt="6"/>
      <dgm:spPr/>
    </dgm:pt>
    <dgm:pt modelId="{701F7918-F3A8-4140-A59A-12FAD010A6A6}" type="pres">
      <dgm:prSet presAssocID="{5E2DE4B9-FE6F-46D1-95EE-92390F54B7AD}" presName="node" presStyleLbl="node1" presStyleIdx="2" presStyleCnt="7">
        <dgm:presLayoutVars>
          <dgm:bulletEnabled val="1"/>
        </dgm:presLayoutVars>
      </dgm:prSet>
      <dgm:spPr/>
    </dgm:pt>
    <dgm:pt modelId="{685F5B64-7727-4B8C-9851-1119CB98711E}" type="pres">
      <dgm:prSet presAssocID="{46B50647-6C35-4490-8574-F3E0B699E31D}" presName="sibTrans" presStyleLbl="sibTrans1D1" presStyleIdx="2" presStyleCnt="6"/>
      <dgm:spPr/>
    </dgm:pt>
    <dgm:pt modelId="{348C614E-1578-4938-B546-CA74C29FEDB3}" type="pres">
      <dgm:prSet presAssocID="{46B50647-6C35-4490-8574-F3E0B699E31D}" presName="connectorText" presStyleLbl="sibTrans1D1" presStyleIdx="2" presStyleCnt="6"/>
      <dgm:spPr/>
    </dgm:pt>
    <dgm:pt modelId="{291E4B05-F8BF-46F3-A897-0C19231B5CD4}" type="pres">
      <dgm:prSet presAssocID="{194F84C4-4E34-4643-B5D1-5EE21F7C9D49}" presName="node" presStyleLbl="node1" presStyleIdx="3" presStyleCnt="7">
        <dgm:presLayoutVars>
          <dgm:bulletEnabled val="1"/>
        </dgm:presLayoutVars>
      </dgm:prSet>
      <dgm:spPr/>
    </dgm:pt>
    <dgm:pt modelId="{5E22588D-A6E7-4CF8-8E96-B338C298B2E5}" type="pres">
      <dgm:prSet presAssocID="{37DBF95F-E3A6-4BA4-9265-D31B196C7A85}" presName="sibTrans" presStyleLbl="sibTrans1D1" presStyleIdx="3" presStyleCnt="6"/>
      <dgm:spPr/>
    </dgm:pt>
    <dgm:pt modelId="{39BA1F6A-2FA4-462D-98B8-03FF40A0BFCC}" type="pres">
      <dgm:prSet presAssocID="{37DBF95F-E3A6-4BA4-9265-D31B196C7A85}" presName="connectorText" presStyleLbl="sibTrans1D1" presStyleIdx="3" presStyleCnt="6"/>
      <dgm:spPr/>
    </dgm:pt>
    <dgm:pt modelId="{4D48118A-A8CC-467D-8C5C-9B94FD0A8FEF}" type="pres">
      <dgm:prSet presAssocID="{C3154316-39C9-45A5-861F-6161CB674577}" presName="node" presStyleLbl="node1" presStyleIdx="4" presStyleCnt="7">
        <dgm:presLayoutVars>
          <dgm:bulletEnabled val="1"/>
        </dgm:presLayoutVars>
      </dgm:prSet>
      <dgm:spPr/>
    </dgm:pt>
    <dgm:pt modelId="{876D5145-F420-4437-8E79-AA6DD6E5B8BF}" type="pres">
      <dgm:prSet presAssocID="{107F0360-E422-40F3-B892-ACD8775BB61A}" presName="sibTrans" presStyleLbl="sibTrans1D1" presStyleIdx="4" presStyleCnt="6"/>
      <dgm:spPr/>
    </dgm:pt>
    <dgm:pt modelId="{D5DCB1CE-048D-4B51-A58E-DAB165DEB120}" type="pres">
      <dgm:prSet presAssocID="{107F0360-E422-40F3-B892-ACD8775BB61A}" presName="connectorText" presStyleLbl="sibTrans1D1" presStyleIdx="4" presStyleCnt="6"/>
      <dgm:spPr/>
    </dgm:pt>
    <dgm:pt modelId="{8A698BEA-970E-4731-85F0-7B90FAED77AB}" type="pres">
      <dgm:prSet presAssocID="{D169C51B-28CB-4F98-AEC5-4BEEBE948811}" presName="node" presStyleLbl="node1" presStyleIdx="5" presStyleCnt="7">
        <dgm:presLayoutVars>
          <dgm:bulletEnabled val="1"/>
        </dgm:presLayoutVars>
      </dgm:prSet>
      <dgm:spPr/>
    </dgm:pt>
    <dgm:pt modelId="{92DC4E81-1A18-4348-8087-780B057B4FF2}" type="pres">
      <dgm:prSet presAssocID="{36366A36-A711-406C-AFA7-CE021BDCC206}" presName="sibTrans" presStyleLbl="sibTrans1D1" presStyleIdx="5" presStyleCnt="6"/>
      <dgm:spPr/>
    </dgm:pt>
    <dgm:pt modelId="{1A7BA390-CDDF-4DED-98DA-85F9555D7475}" type="pres">
      <dgm:prSet presAssocID="{36366A36-A711-406C-AFA7-CE021BDCC206}" presName="connectorText" presStyleLbl="sibTrans1D1" presStyleIdx="5" presStyleCnt="6"/>
      <dgm:spPr/>
    </dgm:pt>
    <dgm:pt modelId="{049125DD-3D5F-403F-86B9-4B1CA8C04B44}" type="pres">
      <dgm:prSet presAssocID="{94E02774-DFFB-4C9A-BB00-059C27FAA7AE}" presName="node" presStyleLbl="node1" presStyleIdx="6" presStyleCnt="7">
        <dgm:presLayoutVars>
          <dgm:bulletEnabled val="1"/>
        </dgm:presLayoutVars>
      </dgm:prSet>
      <dgm:spPr/>
    </dgm:pt>
  </dgm:ptLst>
  <dgm:cxnLst>
    <dgm:cxn modelId="{F7DF4304-7D8A-4E7C-B794-B69F4470553E}" type="presOf" srcId="{194F84C4-4E34-4643-B5D1-5EE21F7C9D49}" destId="{291E4B05-F8BF-46F3-A897-0C19231B5CD4}" srcOrd="0" destOrd="0" presId="urn:microsoft.com/office/officeart/2005/8/layout/bProcess3"/>
    <dgm:cxn modelId="{ADD3F705-B1D8-44C5-84E9-2D70ECC99C61}" srcId="{367F13E8-1EAF-41F1-A031-492496D4C654}" destId="{4CF8CC09-62A2-45CF-BACE-7F62D14C0DCF}" srcOrd="1" destOrd="0" parTransId="{E796AEAD-A525-4007-85E1-FCC3D240EFE8}" sibTransId="{75CDB013-8B92-4CC9-BA9B-D68E58BD7E36}"/>
    <dgm:cxn modelId="{407A5E07-C9F1-4BF2-97DB-5516E42B1A37}" type="presOf" srcId="{46B50647-6C35-4490-8574-F3E0B699E31D}" destId="{685F5B64-7727-4B8C-9851-1119CB98711E}" srcOrd="0" destOrd="0" presId="urn:microsoft.com/office/officeart/2005/8/layout/bProcess3"/>
    <dgm:cxn modelId="{FA796A0C-782E-4B5B-B437-754A2EAB0A31}" type="presOf" srcId="{4CF8CC09-62A2-45CF-BACE-7F62D14C0DCF}" destId="{B4D15006-E671-49EE-B92C-2B2FD105DA33}" srcOrd="0" destOrd="0" presId="urn:microsoft.com/office/officeart/2005/8/layout/bProcess3"/>
    <dgm:cxn modelId="{24B49A16-EDFF-45E2-849F-9E6598D24B01}" srcId="{367F13E8-1EAF-41F1-A031-492496D4C654}" destId="{5E2DE4B9-FE6F-46D1-95EE-92390F54B7AD}" srcOrd="2" destOrd="0" parTransId="{6BE1F253-3642-423F-A3D3-F55B84BFF960}" sibTransId="{46B50647-6C35-4490-8574-F3E0B699E31D}"/>
    <dgm:cxn modelId="{3F6F1538-01A2-4C2A-B9E0-A7499F838329}" srcId="{367F13E8-1EAF-41F1-A031-492496D4C654}" destId="{E5B6AA8F-5A6B-4902-BAFF-5649BFFE5D70}" srcOrd="0" destOrd="0" parTransId="{D5558522-94A3-48B0-9439-A8D3554B6C75}" sibTransId="{6F33B885-EDD1-4C99-9DCF-DE580A18D891}"/>
    <dgm:cxn modelId="{6178BD3F-8B6E-4F05-B01F-2F76076BAFC4}" type="presOf" srcId="{37DBF95F-E3A6-4BA4-9265-D31B196C7A85}" destId="{39BA1F6A-2FA4-462D-98B8-03FF40A0BFCC}" srcOrd="1" destOrd="0" presId="urn:microsoft.com/office/officeart/2005/8/layout/bProcess3"/>
    <dgm:cxn modelId="{DDDB3A5E-3D86-4FC4-8628-67954FDFBF97}" type="presOf" srcId="{36366A36-A711-406C-AFA7-CE021BDCC206}" destId="{1A7BA390-CDDF-4DED-98DA-85F9555D7475}" srcOrd="1" destOrd="0" presId="urn:microsoft.com/office/officeart/2005/8/layout/bProcess3"/>
    <dgm:cxn modelId="{26B95D6B-8E22-4AA4-B380-EB076E20A99B}" type="presOf" srcId="{367F13E8-1EAF-41F1-A031-492496D4C654}" destId="{F97F2330-85C2-44E7-B005-90B38D56CC20}" srcOrd="0" destOrd="0" presId="urn:microsoft.com/office/officeart/2005/8/layout/bProcess3"/>
    <dgm:cxn modelId="{DDD5766B-93EB-46F3-818E-1E8781235F9D}" type="presOf" srcId="{37DBF95F-E3A6-4BA4-9265-D31B196C7A85}" destId="{5E22588D-A6E7-4CF8-8E96-B338C298B2E5}" srcOrd="0" destOrd="0" presId="urn:microsoft.com/office/officeart/2005/8/layout/bProcess3"/>
    <dgm:cxn modelId="{216D027C-2662-4A64-98D9-B3495589835F}" type="presOf" srcId="{107F0360-E422-40F3-B892-ACD8775BB61A}" destId="{876D5145-F420-4437-8E79-AA6DD6E5B8BF}" srcOrd="0" destOrd="0" presId="urn:microsoft.com/office/officeart/2005/8/layout/bProcess3"/>
    <dgm:cxn modelId="{2DAFB67F-0C92-4AA4-A6CF-EA6EEAAD6051}" type="presOf" srcId="{E5B6AA8F-5A6B-4902-BAFF-5649BFFE5D70}" destId="{8C864CFE-8DF4-4113-8039-3D37A1BC075E}" srcOrd="0" destOrd="0" presId="urn:microsoft.com/office/officeart/2005/8/layout/bProcess3"/>
    <dgm:cxn modelId="{1A65F686-E7A5-4FBD-9F36-C38DAECFCF38}" type="presOf" srcId="{6F33B885-EDD1-4C99-9DCF-DE580A18D891}" destId="{7B915037-1A81-4B7A-9640-C7012FB1C12F}" srcOrd="0" destOrd="0" presId="urn:microsoft.com/office/officeart/2005/8/layout/bProcess3"/>
    <dgm:cxn modelId="{D9D8E2AD-5AF6-4685-8388-B45C34897013}" type="presOf" srcId="{94E02774-DFFB-4C9A-BB00-059C27FAA7AE}" destId="{049125DD-3D5F-403F-86B9-4B1CA8C04B44}" srcOrd="0" destOrd="0" presId="urn:microsoft.com/office/officeart/2005/8/layout/bProcess3"/>
    <dgm:cxn modelId="{351006B2-C269-47FB-9C41-0A1F90835C02}" type="presOf" srcId="{5E2DE4B9-FE6F-46D1-95EE-92390F54B7AD}" destId="{701F7918-F3A8-4140-A59A-12FAD010A6A6}" srcOrd="0" destOrd="0" presId="urn:microsoft.com/office/officeart/2005/8/layout/bProcess3"/>
    <dgm:cxn modelId="{AE0678B7-9C4E-4D82-AE34-C304017C7A1A}" type="presOf" srcId="{D169C51B-28CB-4F98-AEC5-4BEEBE948811}" destId="{8A698BEA-970E-4731-85F0-7B90FAED77AB}" srcOrd="0" destOrd="0" presId="urn:microsoft.com/office/officeart/2005/8/layout/bProcess3"/>
    <dgm:cxn modelId="{8D2C61B9-929B-4FD8-82B8-4B6F9AFDF1CB}" srcId="{367F13E8-1EAF-41F1-A031-492496D4C654}" destId="{C3154316-39C9-45A5-861F-6161CB674577}" srcOrd="4" destOrd="0" parTransId="{30A5BFC6-1F97-4A42-B228-7595ED3470AF}" sibTransId="{107F0360-E422-40F3-B892-ACD8775BB61A}"/>
    <dgm:cxn modelId="{24D7AACF-3E87-4837-994A-DA5E778C0413}" type="presOf" srcId="{107F0360-E422-40F3-B892-ACD8775BB61A}" destId="{D5DCB1CE-048D-4B51-A58E-DAB165DEB120}" srcOrd="1" destOrd="0" presId="urn:microsoft.com/office/officeart/2005/8/layout/bProcess3"/>
    <dgm:cxn modelId="{78B369D1-D53E-403F-99D6-E2FB7081EFC1}" type="presOf" srcId="{75CDB013-8B92-4CC9-BA9B-D68E58BD7E36}" destId="{002B0D0D-6B1D-4A32-93C4-157C5C8C03A3}" srcOrd="0" destOrd="0" presId="urn:microsoft.com/office/officeart/2005/8/layout/bProcess3"/>
    <dgm:cxn modelId="{77C329DC-BD07-47FA-99A2-71658D789874}" type="presOf" srcId="{C3154316-39C9-45A5-861F-6161CB674577}" destId="{4D48118A-A8CC-467D-8C5C-9B94FD0A8FEF}" srcOrd="0" destOrd="0" presId="urn:microsoft.com/office/officeart/2005/8/layout/bProcess3"/>
    <dgm:cxn modelId="{EFB54BDF-0527-4B37-9CB7-C07B20706F18}" type="presOf" srcId="{46B50647-6C35-4490-8574-F3E0B699E31D}" destId="{348C614E-1578-4938-B546-CA74C29FEDB3}" srcOrd="1" destOrd="0" presId="urn:microsoft.com/office/officeart/2005/8/layout/bProcess3"/>
    <dgm:cxn modelId="{B7FF9DE3-E85F-4EED-AE8D-62403EB2E4E1}" srcId="{367F13E8-1EAF-41F1-A031-492496D4C654}" destId="{D169C51B-28CB-4F98-AEC5-4BEEBE948811}" srcOrd="5" destOrd="0" parTransId="{2A20CCDA-6821-42B2-BF86-D83BE599AFEA}" sibTransId="{36366A36-A711-406C-AFA7-CE021BDCC206}"/>
    <dgm:cxn modelId="{D480A0E4-6DB5-4FB8-9C0A-6B8B35B2E80C}" type="presOf" srcId="{75CDB013-8B92-4CC9-BA9B-D68E58BD7E36}" destId="{E1325073-446E-429B-AD18-D7838BEBA089}" srcOrd="1" destOrd="0" presId="urn:microsoft.com/office/officeart/2005/8/layout/bProcess3"/>
    <dgm:cxn modelId="{DB8D0AEB-590E-4581-B913-61DAA82F18AE}" type="presOf" srcId="{6F33B885-EDD1-4C99-9DCF-DE580A18D891}" destId="{0FA08EE9-99AB-4265-8F0C-AF7DA3136209}" srcOrd="1" destOrd="0" presId="urn:microsoft.com/office/officeart/2005/8/layout/bProcess3"/>
    <dgm:cxn modelId="{A924AEFB-126A-48E0-835E-762FC226B134}" type="presOf" srcId="{36366A36-A711-406C-AFA7-CE021BDCC206}" destId="{92DC4E81-1A18-4348-8087-780B057B4FF2}" srcOrd="0" destOrd="0" presId="urn:microsoft.com/office/officeart/2005/8/layout/bProcess3"/>
    <dgm:cxn modelId="{1434B9FB-B15A-426C-976B-229391DA8FAD}" srcId="{367F13E8-1EAF-41F1-A031-492496D4C654}" destId="{194F84C4-4E34-4643-B5D1-5EE21F7C9D49}" srcOrd="3" destOrd="0" parTransId="{0DA9A7E0-61FA-4C72-9F33-7518ECDAD7A3}" sibTransId="{37DBF95F-E3A6-4BA4-9265-D31B196C7A85}"/>
    <dgm:cxn modelId="{0E33E8FF-54AE-4E3C-B934-DCC05BCBBD7B}" srcId="{367F13E8-1EAF-41F1-A031-492496D4C654}" destId="{94E02774-DFFB-4C9A-BB00-059C27FAA7AE}" srcOrd="6" destOrd="0" parTransId="{AA6EB94A-41D1-4EE4-B997-D7C9B42259FD}" sibTransId="{3373637F-8B03-4755-A5BB-FF6E6B9DFD55}"/>
    <dgm:cxn modelId="{75D3588F-B634-499A-9277-847BAC98EAA1}" type="presParOf" srcId="{F97F2330-85C2-44E7-B005-90B38D56CC20}" destId="{8C864CFE-8DF4-4113-8039-3D37A1BC075E}" srcOrd="0" destOrd="0" presId="urn:microsoft.com/office/officeart/2005/8/layout/bProcess3"/>
    <dgm:cxn modelId="{EEFEFD5A-35EB-4965-8674-378300C891FC}" type="presParOf" srcId="{F97F2330-85C2-44E7-B005-90B38D56CC20}" destId="{7B915037-1A81-4B7A-9640-C7012FB1C12F}" srcOrd="1" destOrd="0" presId="urn:microsoft.com/office/officeart/2005/8/layout/bProcess3"/>
    <dgm:cxn modelId="{C61CB794-CF78-47A5-9B59-76FCCAA7CD92}" type="presParOf" srcId="{7B915037-1A81-4B7A-9640-C7012FB1C12F}" destId="{0FA08EE9-99AB-4265-8F0C-AF7DA3136209}" srcOrd="0" destOrd="0" presId="urn:microsoft.com/office/officeart/2005/8/layout/bProcess3"/>
    <dgm:cxn modelId="{17B31EEC-D4C3-4154-A006-2CBCCFD523EF}" type="presParOf" srcId="{F97F2330-85C2-44E7-B005-90B38D56CC20}" destId="{B4D15006-E671-49EE-B92C-2B2FD105DA33}" srcOrd="2" destOrd="0" presId="urn:microsoft.com/office/officeart/2005/8/layout/bProcess3"/>
    <dgm:cxn modelId="{110AA21E-A099-4669-BB72-E12FD4C0B8D7}" type="presParOf" srcId="{F97F2330-85C2-44E7-B005-90B38D56CC20}" destId="{002B0D0D-6B1D-4A32-93C4-157C5C8C03A3}" srcOrd="3" destOrd="0" presId="urn:microsoft.com/office/officeart/2005/8/layout/bProcess3"/>
    <dgm:cxn modelId="{27487F72-0E59-4654-8CFA-3BF5618D31A1}" type="presParOf" srcId="{002B0D0D-6B1D-4A32-93C4-157C5C8C03A3}" destId="{E1325073-446E-429B-AD18-D7838BEBA089}" srcOrd="0" destOrd="0" presId="urn:microsoft.com/office/officeart/2005/8/layout/bProcess3"/>
    <dgm:cxn modelId="{360C7C59-02CC-4F48-9585-4DE528FDEA3E}" type="presParOf" srcId="{F97F2330-85C2-44E7-B005-90B38D56CC20}" destId="{701F7918-F3A8-4140-A59A-12FAD010A6A6}" srcOrd="4" destOrd="0" presId="urn:microsoft.com/office/officeart/2005/8/layout/bProcess3"/>
    <dgm:cxn modelId="{567FB0A8-A8C1-43CF-943D-1270D471142C}" type="presParOf" srcId="{F97F2330-85C2-44E7-B005-90B38D56CC20}" destId="{685F5B64-7727-4B8C-9851-1119CB98711E}" srcOrd="5" destOrd="0" presId="urn:microsoft.com/office/officeart/2005/8/layout/bProcess3"/>
    <dgm:cxn modelId="{B9893400-D92D-45BD-92AD-197EA76980F8}" type="presParOf" srcId="{685F5B64-7727-4B8C-9851-1119CB98711E}" destId="{348C614E-1578-4938-B546-CA74C29FEDB3}" srcOrd="0" destOrd="0" presId="urn:microsoft.com/office/officeart/2005/8/layout/bProcess3"/>
    <dgm:cxn modelId="{B6BE5A8E-C956-4D7B-BCA0-3D5BAB760D69}" type="presParOf" srcId="{F97F2330-85C2-44E7-B005-90B38D56CC20}" destId="{291E4B05-F8BF-46F3-A897-0C19231B5CD4}" srcOrd="6" destOrd="0" presId="urn:microsoft.com/office/officeart/2005/8/layout/bProcess3"/>
    <dgm:cxn modelId="{788F8BB2-E2C9-4AC1-AB0E-00A31354F4B1}" type="presParOf" srcId="{F97F2330-85C2-44E7-B005-90B38D56CC20}" destId="{5E22588D-A6E7-4CF8-8E96-B338C298B2E5}" srcOrd="7" destOrd="0" presId="urn:microsoft.com/office/officeart/2005/8/layout/bProcess3"/>
    <dgm:cxn modelId="{1B921B9E-863E-4B34-81B8-D835E5A127F4}" type="presParOf" srcId="{5E22588D-A6E7-4CF8-8E96-B338C298B2E5}" destId="{39BA1F6A-2FA4-462D-98B8-03FF40A0BFCC}" srcOrd="0" destOrd="0" presId="urn:microsoft.com/office/officeart/2005/8/layout/bProcess3"/>
    <dgm:cxn modelId="{48D88CC1-B554-49DB-BEEC-D166F7DD60EB}" type="presParOf" srcId="{F97F2330-85C2-44E7-B005-90B38D56CC20}" destId="{4D48118A-A8CC-467D-8C5C-9B94FD0A8FEF}" srcOrd="8" destOrd="0" presId="urn:microsoft.com/office/officeart/2005/8/layout/bProcess3"/>
    <dgm:cxn modelId="{1715CF7B-B99E-456E-9458-D8EE13255FB1}" type="presParOf" srcId="{F97F2330-85C2-44E7-B005-90B38D56CC20}" destId="{876D5145-F420-4437-8E79-AA6DD6E5B8BF}" srcOrd="9" destOrd="0" presId="urn:microsoft.com/office/officeart/2005/8/layout/bProcess3"/>
    <dgm:cxn modelId="{1D4441F0-8DE0-452C-860D-A05ABE559163}" type="presParOf" srcId="{876D5145-F420-4437-8E79-AA6DD6E5B8BF}" destId="{D5DCB1CE-048D-4B51-A58E-DAB165DEB120}" srcOrd="0" destOrd="0" presId="urn:microsoft.com/office/officeart/2005/8/layout/bProcess3"/>
    <dgm:cxn modelId="{65A9926C-F68F-4FE1-9C1A-B5B8091B148C}" type="presParOf" srcId="{F97F2330-85C2-44E7-B005-90B38D56CC20}" destId="{8A698BEA-970E-4731-85F0-7B90FAED77AB}" srcOrd="10" destOrd="0" presId="urn:microsoft.com/office/officeart/2005/8/layout/bProcess3"/>
    <dgm:cxn modelId="{F3E3D643-3463-42A6-8488-79843785DD01}" type="presParOf" srcId="{F97F2330-85C2-44E7-B005-90B38D56CC20}" destId="{92DC4E81-1A18-4348-8087-780B057B4FF2}" srcOrd="11" destOrd="0" presId="urn:microsoft.com/office/officeart/2005/8/layout/bProcess3"/>
    <dgm:cxn modelId="{4E6AEA71-36BE-4677-A181-ABFA31B07AE0}" type="presParOf" srcId="{92DC4E81-1A18-4348-8087-780B057B4FF2}" destId="{1A7BA390-CDDF-4DED-98DA-85F9555D7475}" srcOrd="0" destOrd="0" presId="urn:microsoft.com/office/officeart/2005/8/layout/bProcess3"/>
    <dgm:cxn modelId="{8A12EFF7-E526-446C-9EC9-0D4C6C8AF4CC}" type="presParOf" srcId="{F97F2330-85C2-44E7-B005-90B38D56CC20}" destId="{049125DD-3D5F-403F-86B9-4B1CA8C04B44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A9304F-1CC7-469F-AF3D-6842E34B6B7E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2455113-9014-4E06-9DD1-9D2B2356829F}">
      <dgm:prSet/>
      <dgm:spPr/>
      <dgm:t>
        <a:bodyPr/>
        <a:lstStyle/>
        <a:p>
          <a:r>
            <a:rPr lang="en-US"/>
            <a:t>Data Prep </a:t>
          </a:r>
          <a:endParaRPr lang="en-IN"/>
        </a:p>
      </dgm:t>
    </dgm:pt>
    <dgm:pt modelId="{4CF49FCC-3A13-43AA-97AE-24B30A2A0545}" type="parTrans" cxnId="{96FD877D-9E58-42E1-ABB5-822AF349E859}">
      <dgm:prSet/>
      <dgm:spPr/>
      <dgm:t>
        <a:bodyPr/>
        <a:lstStyle/>
        <a:p>
          <a:endParaRPr lang="en-IN"/>
        </a:p>
      </dgm:t>
    </dgm:pt>
    <dgm:pt modelId="{FC6EBB05-E0C7-484A-AE20-DB424E4E7FF3}" type="sibTrans" cxnId="{96FD877D-9E58-42E1-ABB5-822AF349E859}">
      <dgm:prSet/>
      <dgm:spPr/>
      <dgm:t>
        <a:bodyPr/>
        <a:lstStyle/>
        <a:p>
          <a:endParaRPr lang="en-IN"/>
        </a:p>
      </dgm:t>
    </dgm:pt>
    <dgm:pt modelId="{383D6C5C-585C-4049-8D3C-E3D54A52C0AC}">
      <dgm:prSet/>
      <dgm:spPr/>
      <dgm:t>
        <a:bodyPr/>
        <a:lstStyle/>
        <a:p>
          <a:r>
            <a:rPr lang="en-US"/>
            <a:t>Train-Test Split</a:t>
          </a:r>
          <a:endParaRPr lang="en-IN"/>
        </a:p>
      </dgm:t>
    </dgm:pt>
    <dgm:pt modelId="{12116927-9A0D-43BD-B3A5-42C0A5DF523F}" type="parTrans" cxnId="{B25E480C-9134-48F7-9461-82965074C3CE}">
      <dgm:prSet/>
      <dgm:spPr/>
      <dgm:t>
        <a:bodyPr/>
        <a:lstStyle/>
        <a:p>
          <a:endParaRPr lang="en-IN"/>
        </a:p>
      </dgm:t>
    </dgm:pt>
    <dgm:pt modelId="{07A58911-6DD1-4EBA-BFCD-360A404D12C3}" type="sibTrans" cxnId="{B25E480C-9134-48F7-9461-82965074C3CE}">
      <dgm:prSet/>
      <dgm:spPr/>
      <dgm:t>
        <a:bodyPr/>
        <a:lstStyle/>
        <a:p>
          <a:endParaRPr lang="en-IN"/>
        </a:p>
      </dgm:t>
    </dgm:pt>
    <dgm:pt modelId="{5B5B0721-E0DD-41A1-B8C3-4B918894D084}">
      <dgm:prSet/>
      <dgm:spPr/>
      <dgm:t>
        <a:bodyPr/>
        <a:lstStyle/>
        <a:p>
          <a:r>
            <a:rPr lang="en-US"/>
            <a:t>Hyperparameter Tuning </a:t>
          </a:r>
          <a:endParaRPr lang="en-IN"/>
        </a:p>
      </dgm:t>
    </dgm:pt>
    <dgm:pt modelId="{5151FF55-CEFF-4BD6-A1A5-2DABF9261C7A}" type="parTrans" cxnId="{763ECC69-ECB9-434E-A44B-8AD04A0A0616}">
      <dgm:prSet/>
      <dgm:spPr/>
      <dgm:t>
        <a:bodyPr/>
        <a:lstStyle/>
        <a:p>
          <a:endParaRPr lang="en-IN"/>
        </a:p>
      </dgm:t>
    </dgm:pt>
    <dgm:pt modelId="{D39833C9-0040-4FC6-805F-1712EC837DD8}" type="sibTrans" cxnId="{763ECC69-ECB9-434E-A44B-8AD04A0A0616}">
      <dgm:prSet/>
      <dgm:spPr/>
      <dgm:t>
        <a:bodyPr/>
        <a:lstStyle/>
        <a:p>
          <a:endParaRPr lang="en-IN"/>
        </a:p>
      </dgm:t>
    </dgm:pt>
    <dgm:pt modelId="{FE4BD412-447E-4C80-82FB-B45662DF7972}">
      <dgm:prSet/>
      <dgm:spPr/>
      <dgm:t>
        <a:bodyPr/>
        <a:lstStyle/>
        <a:p>
          <a:r>
            <a:rPr lang="en-US"/>
            <a:t>Evaluation </a:t>
          </a:r>
          <a:endParaRPr lang="en-IN"/>
        </a:p>
      </dgm:t>
    </dgm:pt>
    <dgm:pt modelId="{23FAC28D-A6E3-4FCF-8471-DB711163409A}" type="parTrans" cxnId="{BBAB2C52-EC0A-45E9-AF29-23DB19807ED9}">
      <dgm:prSet/>
      <dgm:spPr/>
      <dgm:t>
        <a:bodyPr/>
        <a:lstStyle/>
        <a:p>
          <a:endParaRPr lang="en-IN"/>
        </a:p>
      </dgm:t>
    </dgm:pt>
    <dgm:pt modelId="{7D276A4F-3B6C-4987-9360-280482D977A2}" type="sibTrans" cxnId="{BBAB2C52-EC0A-45E9-AF29-23DB19807ED9}">
      <dgm:prSet/>
      <dgm:spPr/>
      <dgm:t>
        <a:bodyPr/>
        <a:lstStyle/>
        <a:p>
          <a:endParaRPr lang="en-IN"/>
        </a:p>
      </dgm:t>
    </dgm:pt>
    <dgm:pt modelId="{FEB53367-50B8-4A9B-92E6-B4818F9A69C6}">
      <dgm:prSet/>
      <dgm:spPr/>
      <dgm:t>
        <a:bodyPr/>
        <a:lstStyle/>
        <a:p>
          <a:r>
            <a:rPr lang="en-US"/>
            <a:t>Best Model Selection</a:t>
          </a:r>
          <a:endParaRPr lang="en-IN"/>
        </a:p>
      </dgm:t>
    </dgm:pt>
    <dgm:pt modelId="{4AB9F2EA-D68E-44AE-AABD-3335D6CB7EA0}" type="parTrans" cxnId="{20C03DD8-6B8C-4537-83F0-986864FC523D}">
      <dgm:prSet/>
      <dgm:spPr/>
      <dgm:t>
        <a:bodyPr/>
        <a:lstStyle/>
        <a:p>
          <a:endParaRPr lang="en-IN"/>
        </a:p>
      </dgm:t>
    </dgm:pt>
    <dgm:pt modelId="{1E19B5CA-F993-45ED-9A3F-04732A7A23F9}" type="sibTrans" cxnId="{20C03DD8-6B8C-4537-83F0-986864FC523D}">
      <dgm:prSet/>
      <dgm:spPr/>
      <dgm:t>
        <a:bodyPr/>
        <a:lstStyle/>
        <a:p>
          <a:endParaRPr lang="en-IN"/>
        </a:p>
      </dgm:t>
    </dgm:pt>
    <dgm:pt modelId="{67319A96-2AFE-401D-8FE3-38EAF544501B}" type="pres">
      <dgm:prSet presAssocID="{3DA9304F-1CC7-469F-AF3D-6842E34B6B7E}" presName="Name0" presStyleCnt="0">
        <dgm:presLayoutVars>
          <dgm:dir/>
        </dgm:presLayoutVars>
      </dgm:prSet>
      <dgm:spPr/>
    </dgm:pt>
    <dgm:pt modelId="{FCE9310C-A5E9-4687-B37F-549225A0C585}" type="pres">
      <dgm:prSet presAssocID="{32455113-9014-4E06-9DD1-9D2B2356829F}" presName="noChildren" presStyleCnt="0"/>
      <dgm:spPr/>
    </dgm:pt>
    <dgm:pt modelId="{47ACA32E-3FDF-4CD1-8AB8-A18ED5F1CC8A}" type="pres">
      <dgm:prSet presAssocID="{32455113-9014-4E06-9DD1-9D2B2356829F}" presName="gap" presStyleCnt="0"/>
      <dgm:spPr/>
    </dgm:pt>
    <dgm:pt modelId="{088EC65D-2806-471D-BFE4-00D44695583E}" type="pres">
      <dgm:prSet presAssocID="{32455113-9014-4E06-9DD1-9D2B2356829F}" presName="medCircle2" presStyleLbl="vennNode1" presStyleIdx="0" presStyleCnt="5"/>
      <dgm:spPr/>
    </dgm:pt>
    <dgm:pt modelId="{003B3958-12C1-4828-9A49-0B83B286EE7F}" type="pres">
      <dgm:prSet presAssocID="{32455113-9014-4E06-9DD1-9D2B2356829F}" presName="txLvlOnly1" presStyleLbl="revTx" presStyleIdx="0" presStyleCnt="5"/>
      <dgm:spPr/>
    </dgm:pt>
    <dgm:pt modelId="{63EB0570-7C72-43E4-9352-E81CFFFEAF43}" type="pres">
      <dgm:prSet presAssocID="{383D6C5C-585C-4049-8D3C-E3D54A52C0AC}" presName="noChildren" presStyleCnt="0"/>
      <dgm:spPr/>
    </dgm:pt>
    <dgm:pt modelId="{5C80B317-93A3-4EC2-A923-F1600A8F0118}" type="pres">
      <dgm:prSet presAssocID="{383D6C5C-585C-4049-8D3C-E3D54A52C0AC}" presName="gap" presStyleCnt="0"/>
      <dgm:spPr/>
    </dgm:pt>
    <dgm:pt modelId="{E3FCC5B6-6CA8-4BDC-87A3-D2CC2C2F5794}" type="pres">
      <dgm:prSet presAssocID="{383D6C5C-585C-4049-8D3C-E3D54A52C0AC}" presName="medCircle2" presStyleLbl="vennNode1" presStyleIdx="1" presStyleCnt="5"/>
      <dgm:spPr/>
    </dgm:pt>
    <dgm:pt modelId="{6ADCA455-AC95-45AD-9A0A-18A86B241A00}" type="pres">
      <dgm:prSet presAssocID="{383D6C5C-585C-4049-8D3C-E3D54A52C0AC}" presName="txLvlOnly1" presStyleLbl="revTx" presStyleIdx="1" presStyleCnt="5"/>
      <dgm:spPr/>
    </dgm:pt>
    <dgm:pt modelId="{C0F60E8A-6D56-41F8-86FF-AF81195E1DEA}" type="pres">
      <dgm:prSet presAssocID="{5B5B0721-E0DD-41A1-B8C3-4B918894D084}" presName="noChildren" presStyleCnt="0"/>
      <dgm:spPr/>
    </dgm:pt>
    <dgm:pt modelId="{8B3E5FC2-2A1E-4267-8B5C-5ED7214ED721}" type="pres">
      <dgm:prSet presAssocID="{5B5B0721-E0DD-41A1-B8C3-4B918894D084}" presName="gap" presStyleCnt="0"/>
      <dgm:spPr/>
    </dgm:pt>
    <dgm:pt modelId="{C2931076-48C2-4CB6-867B-962A1FEB463B}" type="pres">
      <dgm:prSet presAssocID="{5B5B0721-E0DD-41A1-B8C3-4B918894D084}" presName="medCircle2" presStyleLbl="vennNode1" presStyleIdx="2" presStyleCnt="5"/>
      <dgm:spPr/>
    </dgm:pt>
    <dgm:pt modelId="{781B1199-6A4E-40CB-AEC2-DC2749F74366}" type="pres">
      <dgm:prSet presAssocID="{5B5B0721-E0DD-41A1-B8C3-4B918894D084}" presName="txLvlOnly1" presStyleLbl="revTx" presStyleIdx="2" presStyleCnt="5"/>
      <dgm:spPr/>
    </dgm:pt>
    <dgm:pt modelId="{61A29FE7-0428-4C25-A998-CB4E3D7369B8}" type="pres">
      <dgm:prSet presAssocID="{FE4BD412-447E-4C80-82FB-B45662DF7972}" presName="noChildren" presStyleCnt="0"/>
      <dgm:spPr/>
    </dgm:pt>
    <dgm:pt modelId="{8C729B5A-D2FE-4870-BB33-BA99AF4CD80F}" type="pres">
      <dgm:prSet presAssocID="{FE4BD412-447E-4C80-82FB-B45662DF7972}" presName="gap" presStyleCnt="0"/>
      <dgm:spPr/>
    </dgm:pt>
    <dgm:pt modelId="{02869F2D-D234-4586-AB7D-F5C75CA611A4}" type="pres">
      <dgm:prSet presAssocID="{FE4BD412-447E-4C80-82FB-B45662DF7972}" presName="medCircle2" presStyleLbl="vennNode1" presStyleIdx="3" presStyleCnt="5"/>
      <dgm:spPr/>
    </dgm:pt>
    <dgm:pt modelId="{8255606E-5AEF-4B2E-ABDD-CEBF9BE97873}" type="pres">
      <dgm:prSet presAssocID="{FE4BD412-447E-4C80-82FB-B45662DF7972}" presName="txLvlOnly1" presStyleLbl="revTx" presStyleIdx="3" presStyleCnt="5"/>
      <dgm:spPr/>
    </dgm:pt>
    <dgm:pt modelId="{D3FCBD7E-B51E-4E6D-A73B-2D9D586E37A3}" type="pres">
      <dgm:prSet presAssocID="{FEB53367-50B8-4A9B-92E6-B4818F9A69C6}" presName="noChildren" presStyleCnt="0"/>
      <dgm:spPr/>
    </dgm:pt>
    <dgm:pt modelId="{5E730D2F-327E-423D-9A46-6167F480D8EC}" type="pres">
      <dgm:prSet presAssocID="{FEB53367-50B8-4A9B-92E6-B4818F9A69C6}" presName="gap" presStyleCnt="0"/>
      <dgm:spPr/>
    </dgm:pt>
    <dgm:pt modelId="{C16BC444-7145-4F8B-911F-96B00685FB11}" type="pres">
      <dgm:prSet presAssocID="{FEB53367-50B8-4A9B-92E6-B4818F9A69C6}" presName="medCircle2" presStyleLbl="vennNode1" presStyleIdx="4" presStyleCnt="5"/>
      <dgm:spPr/>
    </dgm:pt>
    <dgm:pt modelId="{E07D5DDA-FDB5-416E-8302-21298A4B2CA0}" type="pres">
      <dgm:prSet presAssocID="{FEB53367-50B8-4A9B-92E6-B4818F9A69C6}" presName="txLvlOnly1" presStyleLbl="revTx" presStyleIdx="4" presStyleCnt="5"/>
      <dgm:spPr/>
    </dgm:pt>
  </dgm:ptLst>
  <dgm:cxnLst>
    <dgm:cxn modelId="{B25E480C-9134-48F7-9461-82965074C3CE}" srcId="{3DA9304F-1CC7-469F-AF3D-6842E34B6B7E}" destId="{383D6C5C-585C-4049-8D3C-E3D54A52C0AC}" srcOrd="1" destOrd="0" parTransId="{12116927-9A0D-43BD-B3A5-42C0A5DF523F}" sibTransId="{07A58911-6DD1-4EBA-BFCD-360A404D12C3}"/>
    <dgm:cxn modelId="{F8942832-4752-4C90-9710-24F42598AE92}" type="presOf" srcId="{5B5B0721-E0DD-41A1-B8C3-4B918894D084}" destId="{781B1199-6A4E-40CB-AEC2-DC2749F74366}" srcOrd="0" destOrd="0" presId="urn:microsoft.com/office/officeart/2008/layout/VerticalCircleList"/>
    <dgm:cxn modelId="{6D78A732-BFEC-4521-B68C-93916F4FBB99}" type="presOf" srcId="{32455113-9014-4E06-9DD1-9D2B2356829F}" destId="{003B3958-12C1-4828-9A49-0B83B286EE7F}" srcOrd="0" destOrd="0" presId="urn:microsoft.com/office/officeart/2008/layout/VerticalCircleList"/>
    <dgm:cxn modelId="{84C35244-5C66-4AD9-AB4E-D527C68B4669}" type="presOf" srcId="{3DA9304F-1CC7-469F-AF3D-6842E34B6B7E}" destId="{67319A96-2AFE-401D-8FE3-38EAF544501B}" srcOrd="0" destOrd="0" presId="urn:microsoft.com/office/officeart/2008/layout/VerticalCircleList"/>
    <dgm:cxn modelId="{763ECC69-ECB9-434E-A44B-8AD04A0A0616}" srcId="{3DA9304F-1CC7-469F-AF3D-6842E34B6B7E}" destId="{5B5B0721-E0DD-41A1-B8C3-4B918894D084}" srcOrd="2" destOrd="0" parTransId="{5151FF55-CEFF-4BD6-A1A5-2DABF9261C7A}" sibTransId="{D39833C9-0040-4FC6-805F-1712EC837DD8}"/>
    <dgm:cxn modelId="{BBAB2C52-EC0A-45E9-AF29-23DB19807ED9}" srcId="{3DA9304F-1CC7-469F-AF3D-6842E34B6B7E}" destId="{FE4BD412-447E-4C80-82FB-B45662DF7972}" srcOrd="3" destOrd="0" parTransId="{23FAC28D-A6E3-4FCF-8471-DB711163409A}" sibTransId="{7D276A4F-3B6C-4987-9360-280482D977A2}"/>
    <dgm:cxn modelId="{96FD877D-9E58-42E1-ABB5-822AF349E859}" srcId="{3DA9304F-1CC7-469F-AF3D-6842E34B6B7E}" destId="{32455113-9014-4E06-9DD1-9D2B2356829F}" srcOrd="0" destOrd="0" parTransId="{4CF49FCC-3A13-43AA-97AE-24B30A2A0545}" sibTransId="{FC6EBB05-E0C7-484A-AE20-DB424E4E7FF3}"/>
    <dgm:cxn modelId="{CDC39380-7355-4457-9944-CE36E6A8FB37}" type="presOf" srcId="{FEB53367-50B8-4A9B-92E6-B4818F9A69C6}" destId="{E07D5DDA-FDB5-416E-8302-21298A4B2CA0}" srcOrd="0" destOrd="0" presId="urn:microsoft.com/office/officeart/2008/layout/VerticalCircleList"/>
    <dgm:cxn modelId="{A9B7018A-82DA-4CD7-AEC4-4147787BD0F0}" type="presOf" srcId="{FE4BD412-447E-4C80-82FB-B45662DF7972}" destId="{8255606E-5AEF-4B2E-ABDD-CEBF9BE97873}" srcOrd="0" destOrd="0" presId="urn:microsoft.com/office/officeart/2008/layout/VerticalCircleList"/>
    <dgm:cxn modelId="{813EF493-4FC7-4427-8B80-59044973EF72}" type="presOf" srcId="{383D6C5C-585C-4049-8D3C-E3D54A52C0AC}" destId="{6ADCA455-AC95-45AD-9A0A-18A86B241A00}" srcOrd="0" destOrd="0" presId="urn:microsoft.com/office/officeart/2008/layout/VerticalCircleList"/>
    <dgm:cxn modelId="{20C03DD8-6B8C-4537-83F0-986864FC523D}" srcId="{3DA9304F-1CC7-469F-AF3D-6842E34B6B7E}" destId="{FEB53367-50B8-4A9B-92E6-B4818F9A69C6}" srcOrd="4" destOrd="0" parTransId="{4AB9F2EA-D68E-44AE-AABD-3335D6CB7EA0}" sibTransId="{1E19B5CA-F993-45ED-9A3F-04732A7A23F9}"/>
    <dgm:cxn modelId="{24841EEF-B4C1-457E-9E72-B4449B4763A0}" type="presParOf" srcId="{67319A96-2AFE-401D-8FE3-38EAF544501B}" destId="{FCE9310C-A5E9-4687-B37F-549225A0C585}" srcOrd="0" destOrd="0" presId="urn:microsoft.com/office/officeart/2008/layout/VerticalCircleList"/>
    <dgm:cxn modelId="{451268FB-A93F-453C-AE77-CB78E319C99B}" type="presParOf" srcId="{FCE9310C-A5E9-4687-B37F-549225A0C585}" destId="{47ACA32E-3FDF-4CD1-8AB8-A18ED5F1CC8A}" srcOrd="0" destOrd="0" presId="urn:microsoft.com/office/officeart/2008/layout/VerticalCircleList"/>
    <dgm:cxn modelId="{0CA68854-4126-4B36-B01A-40CBB7EE52F6}" type="presParOf" srcId="{FCE9310C-A5E9-4687-B37F-549225A0C585}" destId="{088EC65D-2806-471D-BFE4-00D44695583E}" srcOrd="1" destOrd="0" presId="urn:microsoft.com/office/officeart/2008/layout/VerticalCircleList"/>
    <dgm:cxn modelId="{403EAD21-103C-460E-9D37-3A82F1BFCC90}" type="presParOf" srcId="{FCE9310C-A5E9-4687-B37F-549225A0C585}" destId="{003B3958-12C1-4828-9A49-0B83B286EE7F}" srcOrd="2" destOrd="0" presId="urn:microsoft.com/office/officeart/2008/layout/VerticalCircleList"/>
    <dgm:cxn modelId="{524FCD3D-6FD8-4888-B9F3-20A6B9B96F89}" type="presParOf" srcId="{67319A96-2AFE-401D-8FE3-38EAF544501B}" destId="{63EB0570-7C72-43E4-9352-E81CFFFEAF43}" srcOrd="1" destOrd="0" presId="urn:microsoft.com/office/officeart/2008/layout/VerticalCircleList"/>
    <dgm:cxn modelId="{FD1C4F4D-4832-4ED6-B198-42B35B23A811}" type="presParOf" srcId="{63EB0570-7C72-43E4-9352-E81CFFFEAF43}" destId="{5C80B317-93A3-4EC2-A923-F1600A8F0118}" srcOrd="0" destOrd="0" presId="urn:microsoft.com/office/officeart/2008/layout/VerticalCircleList"/>
    <dgm:cxn modelId="{686841E8-D8FD-49FA-8E3B-D9B2A37A8EAA}" type="presParOf" srcId="{63EB0570-7C72-43E4-9352-E81CFFFEAF43}" destId="{E3FCC5B6-6CA8-4BDC-87A3-D2CC2C2F5794}" srcOrd="1" destOrd="0" presId="urn:microsoft.com/office/officeart/2008/layout/VerticalCircleList"/>
    <dgm:cxn modelId="{7C596BB7-E651-4B71-9706-841CFD4651A7}" type="presParOf" srcId="{63EB0570-7C72-43E4-9352-E81CFFFEAF43}" destId="{6ADCA455-AC95-45AD-9A0A-18A86B241A00}" srcOrd="2" destOrd="0" presId="urn:microsoft.com/office/officeart/2008/layout/VerticalCircleList"/>
    <dgm:cxn modelId="{4E63FBAA-2AA9-49CA-896A-2F2A389846B8}" type="presParOf" srcId="{67319A96-2AFE-401D-8FE3-38EAF544501B}" destId="{C0F60E8A-6D56-41F8-86FF-AF81195E1DEA}" srcOrd="2" destOrd="0" presId="urn:microsoft.com/office/officeart/2008/layout/VerticalCircleList"/>
    <dgm:cxn modelId="{6E243D02-F507-4AF2-BC7C-EDD6AB2850AF}" type="presParOf" srcId="{C0F60E8A-6D56-41F8-86FF-AF81195E1DEA}" destId="{8B3E5FC2-2A1E-4267-8B5C-5ED7214ED721}" srcOrd="0" destOrd="0" presId="urn:microsoft.com/office/officeart/2008/layout/VerticalCircleList"/>
    <dgm:cxn modelId="{EE5E5807-B802-4DDB-9B35-8E3399AE2818}" type="presParOf" srcId="{C0F60E8A-6D56-41F8-86FF-AF81195E1DEA}" destId="{C2931076-48C2-4CB6-867B-962A1FEB463B}" srcOrd="1" destOrd="0" presId="urn:microsoft.com/office/officeart/2008/layout/VerticalCircleList"/>
    <dgm:cxn modelId="{D4618BFB-C747-4490-9AE9-15A11E07EABC}" type="presParOf" srcId="{C0F60E8A-6D56-41F8-86FF-AF81195E1DEA}" destId="{781B1199-6A4E-40CB-AEC2-DC2749F74366}" srcOrd="2" destOrd="0" presId="urn:microsoft.com/office/officeart/2008/layout/VerticalCircleList"/>
    <dgm:cxn modelId="{652E4AD7-B4D6-4762-874A-8D47A9C1049A}" type="presParOf" srcId="{67319A96-2AFE-401D-8FE3-38EAF544501B}" destId="{61A29FE7-0428-4C25-A998-CB4E3D7369B8}" srcOrd="3" destOrd="0" presId="urn:microsoft.com/office/officeart/2008/layout/VerticalCircleList"/>
    <dgm:cxn modelId="{66F7C430-352C-40A1-9294-07C8A25FC999}" type="presParOf" srcId="{61A29FE7-0428-4C25-A998-CB4E3D7369B8}" destId="{8C729B5A-D2FE-4870-BB33-BA99AF4CD80F}" srcOrd="0" destOrd="0" presId="urn:microsoft.com/office/officeart/2008/layout/VerticalCircleList"/>
    <dgm:cxn modelId="{861ADE8D-E862-4FAF-B972-A33CF6049686}" type="presParOf" srcId="{61A29FE7-0428-4C25-A998-CB4E3D7369B8}" destId="{02869F2D-D234-4586-AB7D-F5C75CA611A4}" srcOrd="1" destOrd="0" presId="urn:microsoft.com/office/officeart/2008/layout/VerticalCircleList"/>
    <dgm:cxn modelId="{B001AF89-539E-4D4C-A355-5258ABEDAB10}" type="presParOf" srcId="{61A29FE7-0428-4C25-A998-CB4E3D7369B8}" destId="{8255606E-5AEF-4B2E-ABDD-CEBF9BE97873}" srcOrd="2" destOrd="0" presId="urn:microsoft.com/office/officeart/2008/layout/VerticalCircleList"/>
    <dgm:cxn modelId="{AF2C2AEE-7DF3-4323-9027-5D026C23DEB8}" type="presParOf" srcId="{67319A96-2AFE-401D-8FE3-38EAF544501B}" destId="{D3FCBD7E-B51E-4E6D-A73B-2D9D586E37A3}" srcOrd="4" destOrd="0" presId="urn:microsoft.com/office/officeart/2008/layout/VerticalCircleList"/>
    <dgm:cxn modelId="{09A68994-D74A-4ED6-9E74-1FF726268348}" type="presParOf" srcId="{D3FCBD7E-B51E-4E6D-A73B-2D9D586E37A3}" destId="{5E730D2F-327E-423D-9A46-6167F480D8EC}" srcOrd="0" destOrd="0" presId="urn:microsoft.com/office/officeart/2008/layout/VerticalCircleList"/>
    <dgm:cxn modelId="{8D7A7E5D-B738-4305-8439-F8C728E8B4E6}" type="presParOf" srcId="{D3FCBD7E-B51E-4E6D-A73B-2D9D586E37A3}" destId="{C16BC444-7145-4F8B-911F-96B00685FB11}" srcOrd="1" destOrd="0" presId="urn:microsoft.com/office/officeart/2008/layout/VerticalCircleList"/>
    <dgm:cxn modelId="{7193FFC4-3E80-4A34-97C6-D4D62CC6D828}" type="presParOf" srcId="{D3FCBD7E-B51E-4E6D-A73B-2D9D586E37A3}" destId="{E07D5DDA-FDB5-416E-8302-21298A4B2CA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31920-2ECD-421E-A92D-6A2EC69AC6B8}">
      <dsp:nvSpPr>
        <dsp:cNvPr id="0" name=""/>
        <dsp:cNvSpPr/>
      </dsp:nvSpPr>
      <dsp:spPr>
        <a:xfrm>
          <a:off x="4166910" y="1752038"/>
          <a:ext cx="845946" cy="360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970"/>
              </a:lnTo>
              <a:lnTo>
                <a:pt x="845946" y="3609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9F389-6487-4397-8E60-E48D3AD9DD4C}">
      <dsp:nvSpPr>
        <dsp:cNvPr id="0" name=""/>
        <dsp:cNvSpPr/>
      </dsp:nvSpPr>
      <dsp:spPr>
        <a:xfrm>
          <a:off x="3346475" y="561448"/>
          <a:ext cx="1321784" cy="572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523"/>
              </a:lnTo>
              <a:lnTo>
                <a:pt x="1321784" y="458523"/>
              </a:lnTo>
              <a:lnTo>
                <a:pt x="1321784" y="5721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349A9-E2FF-4837-9B0F-74D7E0AF51FF}">
      <dsp:nvSpPr>
        <dsp:cNvPr id="0" name=""/>
        <dsp:cNvSpPr/>
      </dsp:nvSpPr>
      <dsp:spPr>
        <a:xfrm>
          <a:off x="4193271" y="3111678"/>
          <a:ext cx="162272" cy="65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749"/>
              </a:lnTo>
              <a:lnTo>
                <a:pt x="162272" y="6517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2BA86-7D02-4C5B-9321-05054A9454C6}">
      <dsp:nvSpPr>
        <dsp:cNvPr id="0" name=""/>
        <dsp:cNvSpPr/>
      </dsp:nvSpPr>
      <dsp:spPr>
        <a:xfrm>
          <a:off x="1860075" y="1985370"/>
          <a:ext cx="2765923" cy="585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808"/>
              </a:lnTo>
              <a:lnTo>
                <a:pt x="2765923" y="471808"/>
              </a:lnTo>
              <a:lnTo>
                <a:pt x="2765923" y="5853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A8F59-82D7-4BE1-9B9F-594AB0ECF09F}">
      <dsp:nvSpPr>
        <dsp:cNvPr id="0" name=""/>
        <dsp:cNvSpPr/>
      </dsp:nvSpPr>
      <dsp:spPr>
        <a:xfrm>
          <a:off x="2730901" y="3111678"/>
          <a:ext cx="109198" cy="949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9650"/>
              </a:lnTo>
              <a:lnTo>
                <a:pt x="109198" y="949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CC9AE-E16E-4AD2-9F01-451C0B6401FD}">
      <dsp:nvSpPr>
        <dsp:cNvPr id="0" name=""/>
        <dsp:cNvSpPr/>
      </dsp:nvSpPr>
      <dsp:spPr>
        <a:xfrm>
          <a:off x="1860075" y="1985370"/>
          <a:ext cx="1303553" cy="585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808"/>
              </a:lnTo>
              <a:lnTo>
                <a:pt x="1303553" y="471808"/>
              </a:lnTo>
              <a:lnTo>
                <a:pt x="1303553" y="5853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B7F62-BEFC-4798-BD09-8F188B30A7FE}">
      <dsp:nvSpPr>
        <dsp:cNvPr id="0" name=""/>
        <dsp:cNvSpPr/>
      </dsp:nvSpPr>
      <dsp:spPr>
        <a:xfrm>
          <a:off x="1421900" y="3111678"/>
          <a:ext cx="119811" cy="1227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7209"/>
              </a:lnTo>
              <a:lnTo>
                <a:pt x="119811" y="12272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F1D6C-E81E-4AA1-964D-6373C7C3BA32}">
      <dsp:nvSpPr>
        <dsp:cNvPr id="0" name=""/>
        <dsp:cNvSpPr/>
      </dsp:nvSpPr>
      <dsp:spPr>
        <a:xfrm>
          <a:off x="1808908" y="1985370"/>
          <a:ext cx="91440" cy="585399"/>
        </a:xfrm>
        <a:custGeom>
          <a:avLst/>
          <a:gdLst/>
          <a:ahLst/>
          <a:cxnLst/>
          <a:rect l="0" t="0" r="0" b="0"/>
          <a:pathLst>
            <a:path>
              <a:moveTo>
                <a:pt x="51166" y="0"/>
              </a:moveTo>
              <a:lnTo>
                <a:pt x="51166" y="471808"/>
              </a:lnTo>
              <a:lnTo>
                <a:pt x="45720" y="471808"/>
              </a:lnTo>
              <a:lnTo>
                <a:pt x="45720" y="5853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1D84A-F0ED-45DD-9DC1-5E0342AC0115}">
      <dsp:nvSpPr>
        <dsp:cNvPr id="0" name=""/>
        <dsp:cNvSpPr/>
      </dsp:nvSpPr>
      <dsp:spPr>
        <a:xfrm>
          <a:off x="67180" y="3111678"/>
          <a:ext cx="91440" cy="8903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0358"/>
              </a:lnTo>
              <a:lnTo>
                <a:pt x="93482" y="8903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5C595-9E71-43EA-9F48-F6495D60CCC7}">
      <dsp:nvSpPr>
        <dsp:cNvPr id="0" name=""/>
        <dsp:cNvSpPr/>
      </dsp:nvSpPr>
      <dsp:spPr>
        <a:xfrm>
          <a:off x="545627" y="1985370"/>
          <a:ext cx="1314447" cy="585399"/>
        </a:xfrm>
        <a:custGeom>
          <a:avLst/>
          <a:gdLst/>
          <a:ahLst/>
          <a:cxnLst/>
          <a:rect l="0" t="0" r="0" b="0"/>
          <a:pathLst>
            <a:path>
              <a:moveTo>
                <a:pt x="1314447" y="0"/>
              </a:moveTo>
              <a:lnTo>
                <a:pt x="1314447" y="471808"/>
              </a:lnTo>
              <a:lnTo>
                <a:pt x="0" y="471808"/>
              </a:lnTo>
              <a:lnTo>
                <a:pt x="0" y="5853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B6358-7708-406F-84DF-5754EACF1342}">
      <dsp:nvSpPr>
        <dsp:cNvPr id="0" name=""/>
        <dsp:cNvSpPr/>
      </dsp:nvSpPr>
      <dsp:spPr>
        <a:xfrm>
          <a:off x="1860075" y="561448"/>
          <a:ext cx="1486399" cy="600068"/>
        </a:xfrm>
        <a:custGeom>
          <a:avLst/>
          <a:gdLst/>
          <a:ahLst/>
          <a:cxnLst/>
          <a:rect l="0" t="0" r="0" b="0"/>
          <a:pathLst>
            <a:path>
              <a:moveTo>
                <a:pt x="1486399" y="0"/>
              </a:moveTo>
              <a:lnTo>
                <a:pt x="1486399" y="486477"/>
              </a:lnTo>
              <a:lnTo>
                <a:pt x="0" y="486477"/>
              </a:lnTo>
              <a:lnTo>
                <a:pt x="0" y="600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57E03-71AB-461A-8DD8-714D9D457D61}">
      <dsp:nvSpPr>
        <dsp:cNvPr id="0" name=""/>
        <dsp:cNvSpPr/>
      </dsp:nvSpPr>
      <dsp:spPr>
        <a:xfrm>
          <a:off x="2721178" y="64482"/>
          <a:ext cx="1250593" cy="496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Start</a:t>
          </a:r>
        </a:p>
      </dsp:txBody>
      <dsp:txXfrm>
        <a:off x="2721178" y="64482"/>
        <a:ext cx="1250593" cy="496965"/>
      </dsp:txXfrm>
    </dsp:sp>
    <dsp:sp modelId="{08373BAA-C1A4-40D6-9E9E-C5C96729A3ED}">
      <dsp:nvSpPr>
        <dsp:cNvPr id="0" name=""/>
        <dsp:cNvSpPr/>
      </dsp:nvSpPr>
      <dsp:spPr>
        <a:xfrm>
          <a:off x="1299893" y="1161516"/>
          <a:ext cx="1120363" cy="823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Fetch SpaceX Launch Data (API Request)</a:t>
          </a:r>
          <a:endParaRPr lang="en-IN" sz="1500" kern="1200" dirty="0"/>
        </a:p>
      </dsp:txBody>
      <dsp:txXfrm>
        <a:off x="1299893" y="1161516"/>
        <a:ext cx="1120363" cy="823853"/>
      </dsp:txXfrm>
    </dsp:sp>
    <dsp:sp modelId="{9E216DA3-E576-4A38-BF2C-0A8FA2732B1B}">
      <dsp:nvSpPr>
        <dsp:cNvPr id="0" name=""/>
        <dsp:cNvSpPr/>
      </dsp:nvSpPr>
      <dsp:spPr>
        <a:xfrm>
          <a:off x="4718" y="2570769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Rocket ID </a:t>
          </a:r>
          <a:endParaRPr lang="en-IN" sz="1500" kern="1200"/>
        </a:p>
      </dsp:txBody>
      <dsp:txXfrm>
        <a:off x="4718" y="2570769"/>
        <a:ext cx="1081818" cy="540909"/>
      </dsp:txXfrm>
    </dsp:sp>
    <dsp:sp modelId="{F357629B-EF0C-4BC1-B242-6B2339E8F561}">
      <dsp:nvSpPr>
        <dsp:cNvPr id="0" name=""/>
        <dsp:cNvSpPr/>
      </dsp:nvSpPr>
      <dsp:spPr>
        <a:xfrm>
          <a:off x="160662" y="3731582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Query Rocket Details</a:t>
          </a:r>
          <a:endParaRPr lang="en-IN" sz="1500" kern="1200"/>
        </a:p>
      </dsp:txBody>
      <dsp:txXfrm>
        <a:off x="160662" y="3731582"/>
        <a:ext cx="1081818" cy="540909"/>
      </dsp:txXfrm>
    </dsp:sp>
    <dsp:sp modelId="{1DAE701F-A582-4722-81F9-E6512727BB69}">
      <dsp:nvSpPr>
        <dsp:cNvPr id="0" name=""/>
        <dsp:cNvSpPr/>
      </dsp:nvSpPr>
      <dsp:spPr>
        <a:xfrm>
          <a:off x="1313719" y="2570769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Launchpad ID </a:t>
          </a:r>
          <a:endParaRPr lang="en-IN" sz="1500" kern="1200"/>
        </a:p>
      </dsp:txBody>
      <dsp:txXfrm>
        <a:off x="1313719" y="2570769"/>
        <a:ext cx="1081818" cy="540909"/>
      </dsp:txXfrm>
    </dsp:sp>
    <dsp:sp modelId="{B82CCFC1-F14E-4795-93E4-B3A31525A886}">
      <dsp:nvSpPr>
        <dsp:cNvPr id="0" name=""/>
        <dsp:cNvSpPr/>
      </dsp:nvSpPr>
      <dsp:spPr>
        <a:xfrm>
          <a:off x="1541712" y="3976235"/>
          <a:ext cx="1081818" cy="725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Query Launchpad Information</a:t>
          </a:r>
          <a:endParaRPr lang="en-IN" sz="1500" kern="1200" dirty="0"/>
        </a:p>
      </dsp:txBody>
      <dsp:txXfrm>
        <a:off x="1541712" y="3976235"/>
        <a:ext cx="1081818" cy="725305"/>
      </dsp:txXfrm>
    </dsp:sp>
    <dsp:sp modelId="{A167D284-60F2-42B1-BBA8-AED00CD1A266}">
      <dsp:nvSpPr>
        <dsp:cNvPr id="0" name=""/>
        <dsp:cNvSpPr/>
      </dsp:nvSpPr>
      <dsp:spPr>
        <a:xfrm>
          <a:off x="2622719" y="2570769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Payload ID </a:t>
          </a:r>
          <a:endParaRPr lang="en-IN" sz="1500" kern="1200"/>
        </a:p>
      </dsp:txBody>
      <dsp:txXfrm>
        <a:off x="2622719" y="2570769"/>
        <a:ext cx="1081818" cy="540909"/>
      </dsp:txXfrm>
    </dsp:sp>
    <dsp:sp modelId="{9BA5B409-5229-4F80-BA18-42E91DE184A2}">
      <dsp:nvSpPr>
        <dsp:cNvPr id="0" name=""/>
        <dsp:cNvSpPr/>
      </dsp:nvSpPr>
      <dsp:spPr>
        <a:xfrm>
          <a:off x="2840100" y="3657282"/>
          <a:ext cx="1235187" cy="808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Retrieve Payload Mass &amp; Orbit Data</a:t>
          </a:r>
          <a:endParaRPr lang="en-IN" sz="1500" kern="1200" dirty="0"/>
        </a:p>
      </dsp:txBody>
      <dsp:txXfrm>
        <a:off x="2840100" y="3657282"/>
        <a:ext cx="1235187" cy="808091"/>
      </dsp:txXfrm>
    </dsp:sp>
    <dsp:sp modelId="{13B28114-CA3B-42DB-B51E-03247396F6A9}">
      <dsp:nvSpPr>
        <dsp:cNvPr id="0" name=""/>
        <dsp:cNvSpPr/>
      </dsp:nvSpPr>
      <dsp:spPr>
        <a:xfrm>
          <a:off x="4085089" y="2570769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Extract Core Data </a:t>
          </a:r>
        </a:p>
      </dsp:txBody>
      <dsp:txXfrm>
        <a:off x="4085089" y="2570769"/>
        <a:ext cx="1081818" cy="540909"/>
      </dsp:txXfrm>
    </dsp:sp>
    <dsp:sp modelId="{63C29430-BBB3-41AF-A09F-1A71419C3C2F}">
      <dsp:nvSpPr>
        <dsp:cNvPr id="0" name=""/>
        <dsp:cNvSpPr/>
      </dsp:nvSpPr>
      <dsp:spPr>
        <a:xfrm>
          <a:off x="4355543" y="3338860"/>
          <a:ext cx="1334379" cy="849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Landing Success, Reusability, Grid Fins, etc.</a:t>
          </a:r>
        </a:p>
      </dsp:txBody>
      <dsp:txXfrm>
        <a:off x="4355543" y="3338860"/>
        <a:ext cx="1334379" cy="849135"/>
      </dsp:txXfrm>
    </dsp:sp>
    <dsp:sp modelId="{A4F47F47-3E5F-44E1-B102-48059B1C6F78}">
      <dsp:nvSpPr>
        <dsp:cNvPr id="0" name=""/>
        <dsp:cNvSpPr/>
      </dsp:nvSpPr>
      <dsp:spPr>
        <a:xfrm>
          <a:off x="4041573" y="1133562"/>
          <a:ext cx="1253373" cy="618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Store &amp; Format Retrieved Data </a:t>
          </a:r>
        </a:p>
      </dsp:txBody>
      <dsp:txXfrm>
        <a:off x="4041573" y="1133562"/>
        <a:ext cx="1253373" cy="618475"/>
      </dsp:txXfrm>
    </dsp:sp>
    <dsp:sp modelId="{A0D475AD-6ECC-4A5E-9E39-56B333FE5C15}">
      <dsp:nvSpPr>
        <dsp:cNvPr id="0" name=""/>
        <dsp:cNvSpPr/>
      </dsp:nvSpPr>
      <dsp:spPr>
        <a:xfrm>
          <a:off x="5012856" y="1842553"/>
          <a:ext cx="1081818" cy="540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Analyze &amp; Visualize</a:t>
          </a:r>
        </a:p>
      </dsp:txBody>
      <dsp:txXfrm>
        <a:off x="5012856" y="1842553"/>
        <a:ext cx="1081818" cy="540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DAEE-3C60-4947-89DF-B313A0120CE3}">
      <dsp:nvSpPr>
        <dsp:cNvPr id="0" name=""/>
        <dsp:cNvSpPr/>
      </dsp:nvSpPr>
      <dsp:spPr>
        <a:xfrm>
          <a:off x="0" y="4769688"/>
          <a:ext cx="3635829" cy="3479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END</a:t>
          </a:r>
        </a:p>
      </dsp:txBody>
      <dsp:txXfrm>
        <a:off x="0" y="4769688"/>
        <a:ext cx="3635829" cy="347970"/>
      </dsp:txXfrm>
    </dsp:sp>
    <dsp:sp modelId="{366B1202-14A2-47AB-9CCE-9269BB6D967B}">
      <dsp:nvSpPr>
        <dsp:cNvPr id="0" name=""/>
        <dsp:cNvSpPr/>
      </dsp:nvSpPr>
      <dsp:spPr>
        <a:xfrm rot="10800000">
          <a:off x="0" y="4239729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Export as CSV</a:t>
          </a:r>
        </a:p>
      </dsp:txBody>
      <dsp:txXfrm rot="10800000">
        <a:off x="0" y="4239729"/>
        <a:ext cx="3635829" cy="347742"/>
      </dsp:txXfrm>
    </dsp:sp>
    <dsp:sp modelId="{74E3CA04-C9F9-4A14-ACDB-B51AFF6F2BF9}">
      <dsp:nvSpPr>
        <dsp:cNvPr id="0" name=""/>
        <dsp:cNvSpPr/>
      </dsp:nvSpPr>
      <dsp:spPr>
        <a:xfrm rot="10800000">
          <a:off x="0" y="3709771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Convert to DataFrame</a:t>
          </a:r>
        </a:p>
      </dsp:txBody>
      <dsp:txXfrm rot="10800000">
        <a:off x="0" y="3709771"/>
        <a:ext cx="3635829" cy="347742"/>
      </dsp:txXfrm>
    </dsp:sp>
    <dsp:sp modelId="{F5CE1E69-6890-448C-A15F-CC98EB782D99}">
      <dsp:nvSpPr>
        <dsp:cNvPr id="0" name=""/>
        <dsp:cNvSpPr/>
      </dsp:nvSpPr>
      <dsp:spPr>
        <a:xfrm rot="10800000">
          <a:off x="0" y="3179813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Extract and Clean Data</a:t>
          </a:r>
        </a:p>
      </dsp:txBody>
      <dsp:txXfrm rot="10800000">
        <a:off x="0" y="3179813"/>
        <a:ext cx="3635829" cy="347742"/>
      </dsp:txXfrm>
    </dsp:sp>
    <dsp:sp modelId="{9665701D-0414-483B-873B-3B2E6421A28E}">
      <dsp:nvSpPr>
        <dsp:cNvPr id="0" name=""/>
        <dsp:cNvSpPr/>
      </dsp:nvSpPr>
      <dsp:spPr>
        <a:xfrm rot="10800000">
          <a:off x="0" y="2649854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Locate Target Table</a:t>
          </a:r>
        </a:p>
      </dsp:txBody>
      <dsp:txXfrm rot="10800000">
        <a:off x="0" y="2649854"/>
        <a:ext cx="3635829" cy="347742"/>
      </dsp:txXfrm>
    </dsp:sp>
    <dsp:sp modelId="{DC4EA83B-5A0A-480F-B37B-7DC68D1CD60D}">
      <dsp:nvSpPr>
        <dsp:cNvPr id="0" name=""/>
        <dsp:cNvSpPr/>
      </dsp:nvSpPr>
      <dsp:spPr>
        <a:xfrm rot="10800000">
          <a:off x="0" y="2119896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Parse HTML Content</a:t>
          </a:r>
        </a:p>
      </dsp:txBody>
      <dsp:txXfrm rot="10800000">
        <a:off x="0" y="2119896"/>
        <a:ext cx="3635829" cy="347742"/>
      </dsp:txXfrm>
    </dsp:sp>
    <dsp:sp modelId="{61EF0749-BFB8-4F50-ADB4-55BA4C22668D}">
      <dsp:nvSpPr>
        <dsp:cNvPr id="0" name=""/>
        <dsp:cNvSpPr/>
      </dsp:nvSpPr>
      <dsp:spPr>
        <a:xfrm rot="10800000">
          <a:off x="0" y="1589937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Request HTML Page</a:t>
          </a:r>
        </a:p>
      </dsp:txBody>
      <dsp:txXfrm rot="10800000">
        <a:off x="0" y="1589937"/>
        <a:ext cx="3635829" cy="347742"/>
      </dsp:txXfrm>
    </dsp:sp>
    <dsp:sp modelId="{0AF80EE0-72AF-4021-B198-94FE385436DA}">
      <dsp:nvSpPr>
        <dsp:cNvPr id="0" name=""/>
        <dsp:cNvSpPr/>
      </dsp:nvSpPr>
      <dsp:spPr>
        <a:xfrm rot="10800000">
          <a:off x="0" y="1059979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Import Libraries</a:t>
          </a:r>
        </a:p>
      </dsp:txBody>
      <dsp:txXfrm rot="10800000">
        <a:off x="0" y="1059979"/>
        <a:ext cx="3635829" cy="347742"/>
      </dsp:txXfrm>
    </dsp:sp>
    <dsp:sp modelId="{4FA2A388-6924-457A-AA52-0EE05FA4E056}">
      <dsp:nvSpPr>
        <dsp:cNvPr id="0" name=""/>
        <dsp:cNvSpPr/>
      </dsp:nvSpPr>
      <dsp:spPr>
        <a:xfrm rot="10800000">
          <a:off x="0" y="530021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Install Dependencies</a:t>
          </a:r>
        </a:p>
      </dsp:txBody>
      <dsp:txXfrm rot="10800000">
        <a:off x="0" y="530021"/>
        <a:ext cx="3635829" cy="347742"/>
      </dsp:txXfrm>
    </dsp:sp>
    <dsp:sp modelId="{1EFBABD9-678B-48A4-8F1B-E3C1527FD60F}">
      <dsp:nvSpPr>
        <dsp:cNvPr id="0" name=""/>
        <dsp:cNvSpPr/>
      </dsp:nvSpPr>
      <dsp:spPr>
        <a:xfrm rot="10800000">
          <a:off x="0" y="62"/>
          <a:ext cx="3635829" cy="535177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START</a:t>
          </a:r>
        </a:p>
      </dsp:txBody>
      <dsp:txXfrm rot="10800000">
        <a:off x="0" y="62"/>
        <a:ext cx="3635829" cy="347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15037-1A81-4B7A-9640-C7012FB1C12F}">
      <dsp:nvSpPr>
        <dsp:cNvPr id="0" name=""/>
        <dsp:cNvSpPr/>
      </dsp:nvSpPr>
      <dsp:spPr>
        <a:xfrm>
          <a:off x="1923012" y="388402"/>
          <a:ext cx="299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89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64695" y="432470"/>
        <a:ext cx="16524" cy="3304"/>
      </dsp:txXfrm>
    </dsp:sp>
    <dsp:sp modelId="{8C864CFE-8DF4-4113-8039-3D37A1BC075E}">
      <dsp:nvSpPr>
        <dsp:cNvPr id="0" name=""/>
        <dsp:cNvSpPr/>
      </dsp:nvSpPr>
      <dsp:spPr>
        <a:xfrm>
          <a:off x="487897" y="3048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Data</a:t>
          </a:r>
          <a:endParaRPr lang="en-IN" sz="1900" kern="1200"/>
        </a:p>
      </dsp:txBody>
      <dsp:txXfrm>
        <a:off x="487897" y="3048"/>
        <a:ext cx="1436914" cy="862148"/>
      </dsp:txXfrm>
    </dsp:sp>
    <dsp:sp modelId="{002B0D0D-6B1D-4A32-93C4-157C5C8C03A3}">
      <dsp:nvSpPr>
        <dsp:cNvPr id="0" name=""/>
        <dsp:cNvSpPr/>
      </dsp:nvSpPr>
      <dsp:spPr>
        <a:xfrm>
          <a:off x="1206355" y="863397"/>
          <a:ext cx="1767404" cy="299890"/>
        </a:xfrm>
        <a:custGeom>
          <a:avLst/>
          <a:gdLst/>
          <a:ahLst/>
          <a:cxnLst/>
          <a:rect l="0" t="0" r="0" b="0"/>
          <a:pathLst>
            <a:path>
              <a:moveTo>
                <a:pt x="1767404" y="0"/>
              </a:moveTo>
              <a:lnTo>
                <a:pt x="1767404" y="167045"/>
              </a:lnTo>
              <a:lnTo>
                <a:pt x="0" y="167045"/>
              </a:lnTo>
              <a:lnTo>
                <a:pt x="0" y="29989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45106" y="1011689"/>
        <a:ext cx="89901" cy="3304"/>
      </dsp:txXfrm>
    </dsp:sp>
    <dsp:sp modelId="{B4D15006-E671-49EE-B92C-2B2FD105DA33}">
      <dsp:nvSpPr>
        <dsp:cNvPr id="0" name=""/>
        <dsp:cNvSpPr/>
      </dsp:nvSpPr>
      <dsp:spPr>
        <a:xfrm>
          <a:off x="2255302" y="3048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Data</a:t>
          </a:r>
          <a:endParaRPr lang="en-IN" sz="1900" kern="1200"/>
        </a:p>
      </dsp:txBody>
      <dsp:txXfrm>
        <a:off x="2255302" y="3048"/>
        <a:ext cx="1436914" cy="862148"/>
      </dsp:txXfrm>
    </dsp:sp>
    <dsp:sp modelId="{685F5B64-7727-4B8C-9851-1119CB98711E}">
      <dsp:nvSpPr>
        <dsp:cNvPr id="0" name=""/>
        <dsp:cNvSpPr/>
      </dsp:nvSpPr>
      <dsp:spPr>
        <a:xfrm>
          <a:off x="1923012" y="1581041"/>
          <a:ext cx="299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89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64695" y="1625109"/>
        <a:ext cx="16524" cy="3304"/>
      </dsp:txXfrm>
    </dsp:sp>
    <dsp:sp modelId="{701F7918-F3A8-4140-A59A-12FAD010A6A6}">
      <dsp:nvSpPr>
        <dsp:cNvPr id="0" name=""/>
        <dsp:cNvSpPr/>
      </dsp:nvSpPr>
      <dsp:spPr>
        <a:xfrm>
          <a:off x="487897" y="1195687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Check Missing</a:t>
          </a:r>
        </a:p>
      </dsp:txBody>
      <dsp:txXfrm>
        <a:off x="487897" y="1195687"/>
        <a:ext cx="1436914" cy="862148"/>
      </dsp:txXfrm>
    </dsp:sp>
    <dsp:sp modelId="{5E22588D-A6E7-4CF8-8E96-B338C298B2E5}">
      <dsp:nvSpPr>
        <dsp:cNvPr id="0" name=""/>
        <dsp:cNvSpPr/>
      </dsp:nvSpPr>
      <dsp:spPr>
        <a:xfrm>
          <a:off x="1206355" y="2056036"/>
          <a:ext cx="1767404" cy="299890"/>
        </a:xfrm>
        <a:custGeom>
          <a:avLst/>
          <a:gdLst/>
          <a:ahLst/>
          <a:cxnLst/>
          <a:rect l="0" t="0" r="0" b="0"/>
          <a:pathLst>
            <a:path>
              <a:moveTo>
                <a:pt x="1767404" y="0"/>
              </a:moveTo>
              <a:lnTo>
                <a:pt x="1767404" y="167045"/>
              </a:lnTo>
              <a:lnTo>
                <a:pt x="0" y="167045"/>
              </a:lnTo>
              <a:lnTo>
                <a:pt x="0" y="29989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45106" y="2204329"/>
        <a:ext cx="89901" cy="3304"/>
      </dsp:txXfrm>
    </dsp:sp>
    <dsp:sp modelId="{291E4B05-F8BF-46F3-A897-0C19231B5CD4}">
      <dsp:nvSpPr>
        <dsp:cNvPr id="0" name=""/>
        <dsp:cNvSpPr/>
      </dsp:nvSpPr>
      <dsp:spPr>
        <a:xfrm>
          <a:off x="2255302" y="1195687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Cleaning</a:t>
          </a:r>
        </a:p>
      </dsp:txBody>
      <dsp:txXfrm>
        <a:off x="2255302" y="1195687"/>
        <a:ext cx="1436914" cy="862148"/>
      </dsp:txXfrm>
    </dsp:sp>
    <dsp:sp modelId="{876D5145-F420-4437-8E79-AA6DD6E5B8BF}">
      <dsp:nvSpPr>
        <dsp:cNvPr id="0" name=""/>
        <dsp:cNvSpPr/>
      </dsp:nvSpPr>
      <dsp:spPr>
        <a:xfrm>
          <a:off x="1923012" y="2773681"/>
          <a:ext cx="299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89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64695" y="2817748"/>
        <a:ext cx="16524" cy="3304"/>
      </dsp:txXfrm>
    </dsp:sp>
    <dsp:sp modelId="{4D48118A-A8CC-467D-8C5C-9B94FD0A8FEF}">
      <dsp:nvSpPr>
        <dsp:cNvPr id="0" name=""/>
        <dsp:cNvSpPr/>
      </dsp:nvSpPr>
      <dsp:spPr>
        <a:xfrm>
          <a:off x="487897" y="2388326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Feature Engineering </a:t>
          </a:r>
        </a:p>
      </dsp:txBody>
      <dsp:txXfrm>
        <a:off x="487897" y="2388326"/>
        <a:ext cx="1436914" cy="862148"/>
      </dsp:txXfrm>
    </dsp:sp>
    <dsp:sp modelId="{92DC4E81-1A18-4348-8087-780B057B4FF2}">
      <dsp:nvSpPr>
        <dsp:cNvPr id="0" name=""/>
        <dsp:cNvSpPr/>
      </dsp:nvSpPr>
      <dsp:spPr>
        <a:xfrm>
          <a:off x="1206355" y="3248675"/>
          <a:ext cx="1767404" cy="299890"/>
        </a:xfrm>
        <a:custGeom>
          <a:avLst/>
          <a:gdLst/>
          <a:ahLst/>
          <a:cxnLst/>
          <a:rect l="0" t="0" r="0" b="0"/>
          <a:pathLst>
            <a:path>
              <a:moveTo>
                <a:pt x="1767404" y="0"/>
              </a:moveTo>
              <a:lnTo>
                <a:pt x="1767404" y="167045"/>
              </a:lnTo>
              <a:lnTo>
                <a:pt x="0" y="167045"/>
              </a:lnTo>
              <a:lnTo>
                <a:pt x="0" y="29989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45106" y="3396968"/>
        <a:ext cx="89901" cy="3304"/>
      </dsp:txXfrm>
    </dsp:sp>
    <dsp:sp modelId="{8A698BEA-970E-4731-85F0-7B90FAED77AB}">
      <dsp:nvSpPr>
        <dsp:cNvPr id="0" name=""/>
        <dsp:cNvSpPr/>
      </dsp:nvSpPr>
      <dsp:spPr>
        <a:xfrm>
          <a:off x="2255302" y="2388326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Export Data </a:t>
          </a:r>
        </a:p>
      </dsp:txBody>
      <dsp:txXfrm>
        <a:off x="2255302" y="2388326"/>
        <a:ext cx="1436914" cy="862148"/>
      </dsp:txXfrm>
    </dsp:sp>
    <dsp:sp modelId="{049125DD-3D5F-403F-86B9-4B1CA8C04B44}">
      <dsp:nvSpPr>
        <dsp:cNvPr id="0" name=""/>
        <dsp:cNvSpPr/>
      </dsp:nvSpPr>
      <dsp:spPr>
        <a:xfrm>
          <a:off x="487897" y="3580965"/>
          <a:ext cx="1436914" cy="8621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Save &amp; Review</a:t>
          </a:r>
        </a:p>
      </dsp:txBody>
      <dsp:txXfrm>
        <a:off x="487897" y="3580965"/>
        <a:ext cx="1436914" cy="862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EC65D-2806-471D-BFE4-00D44695583E}">
      <dsp:nvSpPr>
        <dsp:cNvPr id="0" name=""/>
        <dsp:cNvSpPr/>
      </dsp:nvSpPr>
      <dsp:spPr>
        <a:xfrm>
          <a:off x="117957" y="107604"/>
          <a:ext cx="449884" cy="449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3B3958-12C1-4828-9A49-0B83B286EE7F}">
      <dsp:nvSpPr>
        <dsp:cNvPr id="0" name=""/>
        <dsp:cNvSpPr/>
      </dsp:nvSpPr>
      <dsp:spPr>
        <a:xfrm>
          <a:off x="342900" y="107604"/>
          <a:ext cx="2400300" cy="44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Prep </a:t>
          </a:r>
          <a:endParaRPr lang="en-IN" sz="1900" kern="1200"/>
        </a:p>
      </dsp:txBody>
      <dsp:txXfrm>
        <a:off x="342900" y="107604"/>
        <a:ext cx="2400300" cy="449884"/>
      </dsp:txXfrm>
    </dsp:sp>
    <dsp:sp modelId="{E3FCC5B6-6CA8-4BDC-87A3-D2CC2C2F5794}">
      <dsp:nvSpPr>
        <dsp:cNvPr id="0" name=""/>
        <dsp:cNvSpPr/>
      </dsp:nvSpPr>
      <dsp:spPr>
        <a:xfrm>
          <a:off x="117957" y="557489"/>
          <a:ext cx="449884" cy="449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ADCA455-AC95-45AD-9A0A-18A86B241A00}">
      <dsp:nvSpPr>
        <dsp:cNvPr id="0" name=""/>
        <dsp:cNvSpPr/>
      </dsp:nvSpPr>
      <dsp:spPr>
        <a:xfrm>
          <a:off x="342900" y="557489"/>
          <a:ext cx="2400300" cy="44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Train-Test Split</a:t>
          </a:r>
          <a:endParaRPr lang="en-IN" sz="1900" kern="1200"/>
        </a:p>
      </dsp:txBody>
      <dsp:txXfrm>
        <a:off x="342900" y="557489"/>
        <a:ext cx="2400300" cy="449884"/>
      </dsp:txXfrm>
    </dsp:sp>
    <dsp:sp modelId="{C2931076-48C2-4CB6-867B-962A1FEB463B}">
      <dsp:nvSpPr>
        <dsp:cNvPr id="0" name=""/>
        <dsp:cNvSpPr/>
      </dsp:nvSpPr>
      <dsp:spPr>
        <a:xfrm>
          <a:off x="117957" y="1007374"/>
          <a:ext cx="449884" cy="449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81B1199-6A4E-40CB-AEC2-DC2749F74366}">
      <dsp:nvSpPr>
        <dsp:cNvPr id="0" name=""/>
        <dsp:cNvSpPr/>
      </dsp:nvSpPr>
      <dsp:spPr>
        <a:xfrm>
          <a:off x="342900" y="1007374"/>
          <a:ext cx="2400300" cy="44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Hyperparameter Tuning </a:t>
          </a:r>
          <a:endParaRPr lang="en-IN" sz="1900" kern="1200"/>
        </a:p>
      </dsp:txBody>
      <dsp:txXfrm>
        <a:off x="342900" y="1007374"/>
        <a:ext cx="2400300" cy="449884"/>
      </dsp:txXfrm>
    </dsp:sp>
    <dsp:sp modelId="{02869F2D-D234-4586-AB7D-F5C75CA611A4}">
      <dsp:nvSpPr>
        <dsp:cNvPr id="0" name=""/>
        <dsp:cNvSpPr/>
      </dsp:nvSpPr>
      <dsp:spPr>
        <a:xfrm>
          <a:off x="117957" y="1457259"/>
          <a:ext cx="449884" cy="449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255606E-5AEF-4B2E-ABDD-CEBF9BE97873}">
      <dsp:nvSpPr>
        <dsp:cNvPr id="0" name=""/>
        <dsp:cNvSpPr/>
      </dsp:nvSpPr>
      <dsp:spPr>
        <a:xfrm>
          <a:off x="342900" y="1457259"/>
          <a:ext cx="2400300" cy="44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Evaluation </a:t>
          </a:r>
          <a:endParaRPr lang="en-IN" sz="1900" kern="1200"/>
        </a:p>
      </dsp:txBody>
      <dsp:txXfrm>
        <a:off x="342900" y="1457259"/>
        <a:ext cx="2400300" cy="449884"/>
      </dsp:txXfrm>
    </dsp:sp>
    <dsp:sp modelId="{C16BC444-7145-4F8B-911F-96B00685FB11}">
      <dsp:nvSpPr>
        <dsp:cNvPr id="0" name=""/>
        <dsp:cNvSpPr/>
      </dsp:nvSpPr>
      <dsp:spPr>
        <a:xfrm>
          <a:off x="117957" y="1907144"/>
          <a:ext cx="449884" cy="4498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07D5DDA-FDB5-416E-8302-21298A4B2CA0}">
      <dsp:nvSpPr>
        <dsp:cNvPr id="0" name=""/>
        <dsp:cNvSpPr/>
      </dsp:nvSpPr>
      <dsp:spPr>
        <a:xfrm>
          <a:off x="342900" y="1907144"/>
          <a:ext cx="2400300" cy="44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Best Model Selection</a:t>
          </a:r>
          <a:endParaRPr lang="en-IN" sz="1900" kern="1200"/>
        </a:p>
      </dsp:txBody>
      <dsp:txXfrm>
        <a:off x="342900" y="1907144"/>
        <a:ext cx="2400300" cy="449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Saikiran-Erukonda/Applied-DataScience-Project/blob/main/labs_jupyter_spacex_Data_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iran-Erukonda/Applied-DataScience-Project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iran-Erukonda/Applied-DataScience-Project/blob/main/jupyter_labs_eda_sql_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iran-Erukonda/Applied-DataScience-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kiran-Erukonda/Applied-DataScience-Project/blob/main/lab_jupyter_launch_site_loca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launches/past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Saikiran-Erukonda/Applied-DataScience-Project/blob/main/jupyter_labs_spacex_data_collection_api.ipynb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Saikiran-Erukonda/Applied-DataScience-Project/blob/main/jupyter_labs_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&lt;Erukonda Saikiran&gt;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&lt;12-06-2025&gt;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944AC-6EDB-4D65-3C2D-2386C95A1B53}"/>
              </a:ext>
            </a:extLst>
          </p:cNvPr>
          <p:cNvSpPr txBox="1"/>
          <p:nvPr/>
        </p:nvSpPr>
        <p:spPr>
          <a:xfrm>
            <a:off x="859971" y="1545770"/>
            <a:ext cx="6335486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/>
              <a:t>Imported Falcon 9 launch dataset into Pandas </a:t>
            </a:r>
            <a:r>
              <a:rPr lang="en-IN" sz="1600" dirty="0" err="1"/>
              <a:t>DataFrame</a:t>
            </a:r>
            <a:endParaRPr lang="en-I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Checked data types &amp; missing values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2.   Exploratory Data Analysis (EDA)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Identified key features (Launch Site, Orbit, Outcome)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Used .</a:t>
            </a:r>
            <a:r>
              <a:rPr lang="en-IN" sz="1600" dirty="0" err="1"/>
              <a:t>value_counts</a:t>
            </a:r>
            <a:r>
              <a:rPr lang="en-IN" sz="1600" dirty="0"/>
              <a:t>() to analyze distributions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3.   Feature Engineering &amp; Cleaning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Converted mission outcomes into binary labels (Success = 1, Failure = 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Handled missing values &amp; formatted labels consistently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4.   Export Processed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Saved cleaned dataset (dataset_part_2.csv) for modelling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>
                <a:hlinkClick r:id="rId3"/>
              </a:rPr>
              <a:t>jupyter_spacex_Data_wrangling.ipynb</a:t>
            </a:r>
            <a:r>
              <a:rPr lang="en-IN" sz="1600" dirty="0">
                <a:hlinkClick r:id="rId3"/>
              </a:rPr>
              <a:t> --</a:t>
            </a:r>
            <a:r>
              <a:rPr lang="en-IN" sz="1600" dirty="0" err="1">
                <a:hlinkClick r:id="rId3"/>
              </a:rPr>
              <a:t>Github</a:t>
            </a:r>
            <a:r>
              <a:rPr lang="en-IN" sz="1600" dirty="0">
                <a:hlinkClick r:id="rId3"/>
              </a:rPr>
              <a:t> Link</a:t>
            </a:r>
            <a:endParaRPr lang="en-IN" sz="1600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BFED52C-A1E1-ADFA-5CA6-D55265656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254672"/>
              </p:ext>
            </p:extLst>
          </p:nvPr>
        </p:nvGraphicFramePr>
        <p:xfrm>
          <a:off x="7532914" y="1579409"/>
          <a:ext cx="4180115" cy="444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371" y="1393370"/>
            <a:ext cx="9993085" cy="49259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 Charts &amp;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 (Scatter Plot) – Shows landing success improving with flight experience and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 (Scatter Plot) – Identifies launch site efficiency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 (Scatter Plot) – Reveals payload distribution per site, highlighting no heavy payloads at VAFB-SLC.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(Bar Chart) – Highlights orbit types with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 (Scatter Plot) – Shows LEO orbit’s success correlation with flight count.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Orbit Type (Scatter Plot) – Suggests heavier payloads tend to succeed in Polar, LEO,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 (Line Chart) – Displays steady improvement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hlinkClick r:id="rId3"/>
              </a:rPr>
              <a:t>Datavisualization</a:t>
            </a:r>
            <a:r>
              <a:rPr lang="en-US" sz="2000" dirty="0">
                <a:hlinkClick r:id="rId3"/>
              </a:rPr>
              <a:t> -Github Link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8E1C12-B568-DED0-C88B-AE9A8D9699A4}"/>
              </a:ext>
            </a:extLst>
          </p:cNvPr>
          <p:cNvSpPr txBox="1"/>
          <p:nvPr/>
        </p:nvSpPr>
        <p:spPr>
          <a:xfrm>
            <a:off x="653143" y="1625897"/>
            <a:ext cx="106324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Launch Site Analysis: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Retrieved unique launch sites.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Filtered records where launch sites start with 'CCA'.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Payload Mass Insights: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Calculated total payload mass for launches by NASA (CRS).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Found the average payload mass for F9 v1.1 booster.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Landing &amp; Mission Success: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Identified the first successful landing on a ground pad using MIN(Date).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Listed boosters that succeeded on a drone ship with payloads between 4000-6000 kg.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Counted successful and failed mission outcomes.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Booster Performance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Extracted booster versions that carried the highest payload using a subquery.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Failure Analysis (2015):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Displayed records showing failed landings on drone ships from 2015 with month names.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Landing Outcome Ranking: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Ranked landing outcomes (e.g., Success (ground pad) or Failure (drone ship)) between 2010-2017 by occurrence.</a:t>
            </a:r>
            <a:endParaRPr lang="en-IN" dirty="0"/>
          </a:p>
          <a:p>
            <a:pPr lvl="1"/>
            <a:r>
              <a:rPr lang="en-US" dirty="0" err="1">
                <a:hlinkClick r:id="rId3"/>
              </a:rPr>
              <a:t>sql_coursera_sqllite</a:t>
            </a:r>
            <a:r>
              <a:rPr lang="en-US" dirty="0">
                <a:hlinkClick r:id="rId3"/>
              </a:rPr>
              <a:t>. Github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55175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Site Markers – Plotted SpaceX launch sites to visualize geographic distribution.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Markers (Green/Red) – Indicated success (green) or failure (red) for each launch using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MarkerCluster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Circles (Site Influence) – Represented proximity zones (10 km radius) around launch sites to assess feasibility.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Polyline (Distance Mapping) – Connected launch sites to nearby coastlines, highways, railways, and cities,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accessibility.</a:t>
            </a:r>
          </a:p>
          <a:p>
            <a:pPr>
              <a:lnSpc>
                <a:spcPct val="150000"/>
              </a:lnSpc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MousePosition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Plugin – Enabled users to dynamically view latitude/longitude for precise distance calculations.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Popup Details – Embedded interactive labels for instant launch site insights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Advanced data visualization --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Link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410782" y="538650"/>
            <a:ext cx="10515600" cy="549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0FD77-13A3-1C8F-924E-7BCC807B8F09}"/>
              </a:ext>
            </a:extLst>
          </p:cNvPr>
          <p:cNvSpPr txBox="1"/>
          <p:nvPr/>
        </p:nvSpPr>
        <p:spPr>
          <a:xfrm>
            <a:off x="697815" y="1274968"/>
            <a:ext cx="9941533" cy="51135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Launch Site Markers – Plotted SpaceX launch sites to visualize geographic distribution.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Outcome Markers (Green/Red) – Indicated success (green) or failure (red) for each launch using </a:t>
            </a:r>
            <a:r>
              <a:rPr lang="en-IN" dirty="0" err="1">
                <a:latin typeface="Book Antiqua" panose="02040602050305030304" pitchFamily="18" charset="0"/>
              </a:rPr>
              <a:t>MarkerCluster</a:t>
            </a:r>
            <a:r>
              <a:rPr lang="en-IN" dirty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Circles (Site Influence) – Represented proximity zones (10 km radius) around launch sites to assess feasibility.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Polyline (Distance Mapping) – Connected launch sites to nearby coastlines, highways, railways, and cities, </a:t>
            </a:r>
            <a:r>
              <a:rPr lang="en-IN" dirty="0" err="1">
                <a:latin typeface="Book Antiqua" panose="02040602050305030304" pitchFamily="18" charset="0"/>
              </a:rPr>
              <a:t>analyzing</a:t>
            </a:r>
            <a:r>
              <a:rPr lang="en-IN" dirty="0">
                <a:latin typeface="Book Antiqua" panose="02040602050305030304" pitchFamily="18" charset="0"/>
              </a:rPr>
              <a:t> accessibility.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Book Antiqua" panose="02040602050305030304" pitchFamily="18" charset="0"/>
              </a:rPr>
              <a:t>MousePosition</a:t>
            </a:r>
            <a:r>
              <a:rPr lang="en-IN" dirty="0">
                <a:latin typeface="Book Antiqua" panose="02040602050305030304" pitchFamily="18" charset="0"/>
              </a:rPr>
              <a:t> Plugin – Enabled users to dynamically view latitude/longitude for precise distance calculations.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Book Antiqua" panose="02040602050305030304" pitchFamily="18" charset="0"/>
              </a:rPr>
              <a:t>Popup Details – Embedded interactive labels for instant launch site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ook Antiqua" panose="02040602050305030304" pitchFamily="18" charset="0"/>
                <a:hlinkClick r:id="rId3"/>
              </a:rPr>
              <a:t>Folium,Advanced</a:t>
            </a:r>
            <a:r>
              <a:rPr lang="en-US" dirty="0">
                <a:latin typeface="Book Antiqua" panose="02040602050305030304" pitchFamily="18" charset="0"/>
                <a:hlinkClick r:id="rId3"/>
              </a:rPr>
              <a:t> interactive Visualization - Github Link</a:t>
            </a:r>
            <a:endParaRPr lang="en-IN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2030D-4128-8DB8-BA66-89C3BB4DCE3C}"/>
              </a:ext>
            </a:extLst>
          </p:cNvPr>
          <p:cNvSpPr txBox="1"/>
          <p:nvPr/>
        </p:nvSpPr>
        <p:spPr>
          <a:xfrm>
            <a:off x="477760" y="1937657"/>
            <a:ext cx="7035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Model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Loaded dataset (dataset_part_2.csv, dataset_part_3.csv)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Created target variable (Class)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Standardized features using </a:t>
            </a:r>
            <a:r>
              <a:rPr lang="en-IN" dirty="0" err="1"/>
              <a:t>StandardScaler</a:t>
            </a: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Train-Test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data into </a:t>
            </a:r>
            <a:r>
              <a:rPr lang="en-IN" dirty="0" err="1"/>
              <a:t>X_train</a:t>
            </a:r>
            <a:r>
              <a:rPr lang="en-IN" dirty="0"/>
              <a:t>, </a:t>
            </a:r>
            <a:r>
              <a:rPr lang="en-IN" dirty="0" err="1"/>
              <a:t>X_test</a:t>
            </a:r>
            <a:r>
              <a:rPr lang="en-IN" dirty="0"/>
              <a:t>, </a:t>
            </a:r>
            <a:r>
              <a:rPr lang="en-IN" dirty="0" err="1"/>
              <a:t>Y_train</a:t>
            </a:r>
            <a:r>
              <a:rPr lang="en-IN" dirty="0"/>
              <a:t>, </a:t>
            </a:r>
            <a:r>
              <a:rPr lang="en-IN" dirty="0" err="1"/>
              <a:t>Y_test</a:t>
            </a:r>
            <a:r>
              <a:rPr lang="en-IN" dirty="0"/>
              <a:t> (80-20 split)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Model Selection &amp; 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Logistic Regression (GridSearchCV for C, penalty, solver)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Support Vector Machine (GridSearchCV for kernel, C, gamma)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Decision Tree (GridSearchCV for criterion, </a:t>
            </a:r>
            <a:r>
              <a:rPr lang="en-IN" dirty="0" err="1"/>
              <a:t>max_depth</a:t>
            </a:r>
            <a:r>
              <a:rPr lang="en-IN" dirty="0"/>
              <a:t>, splitter)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K-Nearest </a:t>
            </a:r>
            <a:r>
              <a:rPr lang="en-IN" dirty="0" err="1"/>
              <a:t>Neighbors</a:t>
            </a:r>
            <a:r>
              <a:rPr lang="en-IN" dirty="0"/>
              <a:t> (GridSearchCV for </a:t>
            </a:r>
            <a:r>
              <a:rPr lang="en-IN" dirty="0" err="1"/>
              <a:t>n_neighbors</a:t>
            </a:r>
            <a:r>
              <a:rPr lang="en-IN" dirty="0"/>
              <a:t>, algorithm, 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6324-EDAE-9634-2FBB-7E8C340F07F4}"/>
              </a:ext>
            </a:extLst>
          </p:cNvPr>
          <p:cNvSpPr txBox="1"/>
          <p:nvPr/>
        </p:nvSpPr>
        <p:spPr>
          <a:xfrm>
            <a:off x="7119257" y="1763486"/>
            <a:ext cx="4694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Evaluation &amp; Improvement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Accuracy Comparison: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Logistic Regression: 83.33%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SVM: 83.33%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Decision Tree: 94.44% (Best Performing)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KNN: 83.33%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Confusion Matrix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Decision Tree chosen as final model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8EA9349-8100-9E4D-5A11-DF13485F8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395947"/>
              </p:ext>
            </p:extLst>
          </p:nvPr>
        </p:nvGraphicFramePr>
        <p:xfrm>
          <a:off x="7859486" y="4170402"/>
          <a:ext cx="2743200" cy="2464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CC7A17-3594-8977-0064-E4037B27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79" y="1515156"/>
            <a:ext cx="5198532" cy="29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B30887-D5BF-8685-E832-3F9D0987BFE0}"/>
              </a:ext>
            </a:extLst>
          </p:cNvPr>
          <p:cNvSpPr txBox="1"/>
          <p:nvPr/>
        </p:nvSpPr>
        <p:spPr>
          <a:xfrm>
            <a:off x="829280" y="4811486"/>
            <a:ext cx="10230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flight numbers generally show an increased success rate, especially at sites like Cape Canaveral, indicating learning and optimization over multiple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VAFB-SLC has relatively fewer launches, possibly due to its focus on specific missions, while KSC and CCAFS support frequent launches with varied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flights at most sites show lower success rates, reinforcing the trend that experience leads to better outcomes in landing reliability.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2B2C9D-1713-B94F-7F94-E7089C5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36928"/>
            <a:ext cx="5485719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6A5FC-2BBD-FF87-C88C-55AC6380078C}"/>
              </a:ext>
            </a:extLst>
          </p:cNvPr>
          <p:cNvSpPr txBox="1"/>
          <p:nvPr/>
        </p:nvSpPr>
        <p:spPr>
          <a:xfrm>
            <a:off x="6444343" y="1546904"/>
            <a:ext cx="46373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VAFB-SLC primarily handles lighter payloads (below 10,000 kg), suggesting its missions are focused on smaller satellites or specialized low-mass payload deployments.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Heavy payload launches (above 10,000 kg) are concentrated at Cape Canaveral and Kennedy Space Center, which are equipped for larger missions requiring higher thrust and recovery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VAFB-SLC may be optimized for polar or sun-synchronous orbits, making it less suited for missions involving massive payloads that need different orbital characteristics.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808107-E935-2C9B-8DCD-27E61C82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43" y="813174"/>
            <a:ext cx="3897766" cy="316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9D0907-F81A-DFDE-4E92-E7CCB7031AB5}"/>
              </a:ext>
            </a:extLst>
          </p:cNvPr>
          <p:cNvSpPr txBox="1"/>
          <p:nvPr/>
        </p:nvSpPr>
        <p:spPr>
          <a:xfrm>
            <a:off x="576943" y="4527823"/>
            <a:ext cx="1095904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LEO (Low Earth Orbit) has the highest success rate, making it the most reliable orbit for successful landings.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ISS (International Space Station) and SSO (Sun-Synchronous Orbit) also show strong success rates, indicating stable performance for missions targeting these orbits.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GTO (Geostationary Transfer Orbit) has a relatively lower success rate, suggesting challenges in achieving successful landings for this orbit type.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74915" y="131668"/>
            <a:ext cx="5290457" cy="232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9D1AE2-9F16-727F-E07C-72C0CC82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9" y="430789"/>
            <a:ext cx="5715000" cy="344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C63401-397A-E30F-CDEE-063520E8C504}"/>
              </a:ext>
            </a:extLst>
          </p:cNvPr>
          <p:cNvSpPr txBox="1"/>
          <p:nvPr/>
        </p:nvSpPr>
        <p:spPr>
          <a:xfrm>
            <a:off x="609600" y="4201886"/>
            <a:ext cx="10014857" cy="232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(Low Earth Orbit) shows an increasing trend in success rate with higher flight numbers, indicating that experience and iterative improvements contribute to better landing outcomes.</a:t>
            </a:r>
          </a:p>
          <a:p>
            <a:endParaRPr lang="en-US" dirty="0"/>
          </a:p>
          <a:p>
            <a:r>
              <a:rPr lang="en-US" dirty="0"/>
              <a:t>GTO (Geostationary Transfer Orbit) does not show a clear relationship between flight number and success, suggesting that other factors, like payload complexity, might play a bigger role.</a:t>
            </a:r>
          </a:p>
          <a:p>
            <a:endParaRPr lang="en-US" dirty="0"/>
          </a:p>
          <a:p>
            <a:r>
              <a:rPr lang="en-US" dirty="0"/>
              <a:t>Polar and ISS orbits have moderate success rates across different flight numbers, showing stable performance but without a distinct upward trend.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A28BB6-899F-D898-76B6-E2AE31AC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1" y="1449634"/>
            <a:ext cx="6790420" cy="40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EB74D-9C28-BDA7-416D-6FEA4BE80ED9}"/>
              </a:ext>
            </a:extLst>
          </p:cNvPr>
          <p:cNvSpPr txBox="1"/>
          <p:nvPr/>
        </p:nvSpPr>
        <p:spPr>
          <a:xfrm>
            <a:off x="7326541" y="1449634"/>
            <a:ext cx="386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payloads (&lt;5000 kg) succeed consistently in LEO, ISS, and Polar orbits, reinforcing their suitability for smaller payload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Mid-range payloads (5000-10,000 kg) show stable performance, especially in LEO and SSO, maintaining high success rates across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Heavy payloads (&gt;10,000 kg) have mixed results, with LEO and ISS adapting well, while GTO struggles due to complex trajectory challenges.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FE76F1E-C38B-A88E-FBAE-604E9CE1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048" y="1374445"/>
            <a:ext cx="4685947" cy="37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D461-496D-FC78-DAEC-E6B916F09691}"/>
              </a:ext>
            </a:extLst>
          </p:cNvPr>
          <p:cNvSpPr txBox="1"/>
          <p:nvPr/>
        </p:nvSpPr>
        <p:spPr>
          <a:xfrm>
            <a:off x="734028" y="5321534"/>
            <a:ext cx="10294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rates have steadily increased since 2013, reflecting improvements in technology and operational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peak trend around 2020 indicates a period of high reliability, likely due to refined landing techniques and reusability optimizations.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2177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4D59D9-E75A-C5B3-D147-D39FDF9E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14895"/>
              </p:ext>
            </p:extLst>
          </p:nvPr>
        </p:nvGraphicFramePr>
        <p:xfrm>
          <a:off x="838200" y="3086894"/>
          <a:ext cx="2119489" cy="1828800"/>
        </p:xfrm>
        <a:graphic>
          <a:graphicData uri="http://schemas.openxmlformats.org/drawingml/2006/table">
            <a:tbl>
              <a:tblPr/>
              <a:tblGrid>
                <a:gridCol w="2119489">
                  <a:extLst>
                    <a:ext uri="{9D8B030D-6E8A-4147-A177-3AD203B41FA5}">
                      <a16:colId xmlns:a16="http://schemas.microsoft.com/office/drawing/2014/main" val="3431213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7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722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6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72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878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98989F-6BB1-7877-6234-D1CA841857FA}"/>
              </a:ext>
            </a:extLst>
          </p:cNvPr>
          <p:cNvSpPr txBox="1"/>
          <p:nvPr/>
        </p:nvSpPr>
        <p:spPr>
          <a:xfrm>
            <a:off x="632177" y="2348968"/>
            <a:ext cx="668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 SELECT DISTINCT </a:t>
            </a:r>
            <a:r>
              <a:rPr lang="en-US" dirty="0" err="1"/>
              <a:t>Launch_site</a:t>
            </a:r>
            <a:r>
              <a:rPr lang="en-US" dirty="0"/>
              <a:t> from SPACEXTABLE;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A228D8-7111-ECD1-0FC2-B78E1A38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14841"/>
              </p:ext>
            </p:extLst>
          </p:nvPr>
        </p:nvGraphicFramePr>
        <p:xfrm>
          <a:off x="454972" y="3726036"/>
          <a:ext cx="11282055" cy="2681676"/>
        </p:xfrm>
        <a:graphic>
          <a:graphicData uri="http://schemas.openxmlformats.org/drawingml/2006/table">
            <a:tbl>
              <a:tblPr/>
              <a:tblGrid>
                <a:gridCol w="1114269">
                  <a:extLst>
                    <a:ext uri="{9D8B030D-6E8A-4147-A177-3AD203B41FA5}">
                      <a16:colId xmlns:a16="http://schemas.microsoft.com/office/drawing/2014/main" val="1501788660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898604853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431269768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890394056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1247025849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1131379190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1715578084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1362051064"/>
                    </a:ext>
                  </a:extLst>
                </a:gridCol>
                <a:gridCol w="1114269">
                  <a:extLst>
                    <a:ext uri="{9D8B030D-6E8A-4147-A177-3AD203B41FA5}">
                      <a16:colId xmlns:a16="http://schemas.microsoft.com/office/drawing/2014/main" val="314795615"/>
                    </a:ext>
                  </a:extLst>
                </a:gridCol>
                <a:gridCol w="1253634">
                  <a:extLst>
                    <a:ext uri="{9D8B030D-6E8A-4147-A177-3AD203B41FA5}">
                      <a16:colId xmlns:a16="http://schemas.microsoft.com/office/drawing/2014/main" val="3783668722"/>
                    </a:ext>
                  </a:extLst>
                </a:gridCol>
              </a:tblGrid>
              <a:tr h="318392">
                <a:tc>
                  <a:txBody>
                    <a:bodyPr/>
                    <a:lstStyle/>
                    <a:p>
                      <a:r>
                        <a:rPr lang="en-IN" sz="1100"/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23564"/>
                  </a:ext>
                </a:extLst>
              </a:tr>
              <a:tr h="509460">
                <a:tc>
                  <a:txBody>
                    <a:bodyPr/>
                    <a:lstStyle/>
                    <a:p>
                      <a:r>
                        <a:rPr lang="en-IN" sz="1100"/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76153"/>
                  </a:ext>
                </a:extLst>
              </a:tr>
              <a:tr h="891595">
                <a:tc>
                  <a:txBody>
                    <a:bodyPr/>
                    <a:lstStyle/>
                    <a:p>
                      <a:r>
                        <a:rPr lang="en-IN" sz="1100"/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002797"/>
                  </a:ext>
                </a:extLst>
              </a:tr>
              <a:tr h="318392">
                <a:tc>
                  <a:txBody>
                    <a:bodyPr/>
                    <a:lstStyle/>
                    <a:p>
                      <a:r>
                        <a:rPr lang="en-IN" sz="1100"/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07725"/>
                  </a:ext>
                </a:extLst>
              </a:tr>
              <a:tr h="222858">
                <a:tc>
                  <a:txBody>
                    <a:bodyPr/>
                    <a:lstStyle/>
                    <a:p>
                      <a:r>
                        <a:rPr lang="en-IN" sz="1100"/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78927"/>
                  </a:ext>
                </a:extLst>
              </a:tr>
              <a:tr h="222858">
                <a:tc>
                  <a:txBody>
                    <a:bodyPr/>
                    <a:lstStyle/>
                    <a:p>
                      <a:r>
                        <a:rPr lang="en-IN" sz="1100"/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961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464EB5-3DB3-C44F-4231-4DB1D1505348}"/>
              </a:ext>
            </a:extLst>
          </p:cNvPr>
          <p:cNvSpPr txBox="1"/>
          <p:nvPr/>
        </p:nvSpPr>
        <p:spPr>
          <a:xfrm>
            <a:off x="770011" y="3022600"/>
            <a:ext cx="746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 SELECT * from SPACEXTABLE WHERE </a:t>
            </a:r>
            <a:r>
              <a:rPr lang="en-US" dirty="0" err="1"/>
              <a:t>Launch_site</a:t>
            </a:r>
            <a:r>
              <a:rPr lang="en-US" dirty="0"/>
              <a:t> like "CCA%" LIMIT 5;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A24CA5-7FC3-6F8A-8ABF-E27A08995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34338"/>
              </p:ext>
            </p:extLst>
          </p:nvPr>
        </p:nvGraphicFramePr>
        <p:xfrm>
          <a:off x="734028" y="5445443"/>
          <a:ext cx="2300111" cy="731520"/>
        </p:xfrm>
        <a:graphic>
          <a:graphicData uri="http://schemas.openxmlformats.org/drawingml/2006/table">
            <a:tbl>
              <a:tblPr/>
              <a:tblGrid>
                <a:gridCol w="2300111">
                  <a:extLst>
                    <a:ext uri="{9D8B030D-6E8A-4147-A177-3AD203B41FA5}">
                      <a16:colId xmlns:a16="http://schemas.microsoft.com/office/drawing/2014/main" val="1784779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Total_payload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46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539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05E2A6-F138-BD5B-6002-1CB9B05040C7}"/>
              </a:ext>
            </a:extLst>
          </p:cNvPr>
          <p:cNvSpPr txBox="1"/>
          <p:nvPr/>
        </p:nvSpPr>
        <p:spPr>
          <a:xfrm>
            <a:off x="734028" y="4255651"/>
            <a:ext cx="9006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%%</a:t>
            </a:r>
            <a:r>
              <a:rPr lang="en-US" dirty="0" err="1"/>
              <a:t>sql</a:t>
            </a:r>
            <a:r>
              <a:rPr lang="en-US" dirty="0"/>
              <a:t> SELECT SUM(PAYLOAD_MASS__KG_)  as </a:t>
            </a:r>
            <a:r>
              <a:rPr lang="en-US" dirty="0" err="1"/>
              <a:t>Total_payload</a:t>
            </a:r>
            <a:endParaRPr lang="en-US" dirty="0"/>
          </a:p>
          <a:p>
            <a:r>
              <a:rPr lang="en-US" dirty="0"/>
              <a:t>FROM SPACEXTABLE</a:t>
            </a:r>
          </a:p>
          <a:p>
            <a:r>
              <a:rPr lang="en-US" dirty="0"/>
              <a:t>WHERE Customer = 'NASA (CRS)';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FECC3F9-0C83-0079-6595-2C07619AF5C9}"/>
              </a:ext>
            </a:extLst>
          </p:cNvPr>
          <p:cNvSpPr txBox="1">
            <a:spLocks/>
          </p:cNvSpPr>
          <p:nvPr/>
        </p:nvSpPr>
        <p:spPr>
          <a:xfrm>
            <a:off x="632177" y="363553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B9AFE-66A9-0994-61DB-08F04E0B3E3C}"/>
              </a:ext>
            </a:extLst>
          </p:cNvPr>
          <p:cNvSpPr txBox="1"/>
          <p:nvPr/>
        </p:nvSpPr>
        <p:spPr>
          <a:xfrm>
            <a:off x="770010" y="4087318"/>
            <a:ext cx="979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#average payload mass carried by booster version F9 v1.1</a:t>
            </a:r>
          </a:p>
          <a:p>
            <a:r>
              <a:rPr lang="en-US" dirty="0"/>
              <a:t>%%</a:t>
            </a:r>
            <a:r>
              <a:rPr lang="en-US" dirty="0" err="1"/>
              <a:t>sql</a:t>
            </a:r>
            <a:r>
              <a:rPr lang="en-US" dirty="0"/>
              <a:t> SELECT Round(AVG(PAYLOAD_MASS__KG_),2)  as </a:t>
            </a:r>
            <a:r>
              <a:rPr lang="en-US" dirty="0" err="1"/>
              <a:t>Average_payload</a:t>
            </a:r>
            <a:endParaRPr lang="en-US" dirty="0"/>
          </a:p>
          <a:p>
            <a:r>
              <a:rPr lang="en-US" dirty="0"/>
              <a:t>FROM SPACEXTABLE</a:t>
            </a:r>
          </a:p>
          <a:p>
            <a:r>
              <a:rPr lang="en-US" dirty="0"/>
              <a:t>WHERE </a:t>
            </a:r>
            <a:r>
              <a:rPr lang="en-US" dirty="0" err="1"/>
              <a:t>Booster_Version</a:t>
            </a:r>
            <a:r>
              <a:rPr lang="en-US" dirty="0"/>
              <a:t> like 'F9 v1.1%';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7C6F6F-EF69-635D-900D-63EF41E3B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47958"/>
              </p:ext>
            </p:extLst>
          </p:nvPr>
        </p:nvGraphicFramePr>
        <p:xfrm>
          <a:off x="815580" y="5671367"/>
          <a:ext cx="10515600" cy="7315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9987972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Average_payload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21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2534.67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3697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915C60-990C-7D9D-7F12-AA158BBCE383}"/>
              </a:ext>
            </a:extLst>
          </p:cNvPr>
          <p:cNvSpPr txBox="1"/>
          <p:nvPr/>
        </p:nvSpPr>
        <p:spPr>
          <a:xfrm>
            <a:off x="721658" y="3662814"/>
            <a:ext cx="1399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7C93C5-9246-5B96-8E66-551DEA440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70293"/>
              </p:ext>
            </p:extLst>
          </p:nvPr>
        </p:nvGraphicFramePr>
        <p:xfrm>
          <a:off x="770010" y="5269729"/>
          <a:ext cx="2096911" cy="731520"/>
        </p:xfrm>
        <a:graphic>
          <a:graphicData uri="http://schemas.openxmlformats.org/drawingml/2006/table">
            <a:tbl>
              <a:tblPr/>
              <a:tblGrid>
                <a:gridCol w="2096911">
                  <a:extLst>
                    <a:ext uri="{9D8B030D-6E8A-4147-A177-3AD203B41FA5}">
                      <a16:colId xmlns:a16="http://schemas.microsoft.com/office/drawing/2014/main" val="4285431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first_launch_date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60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2010-06-04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6032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D96349-A69D-18B6-2927-649ADE4EDF0E}"/>
              </a:ext>
            </a:extLst>
          </p:cNvPr>
          <p:cNvSpPr txBox="1"/>
          <p:nvPr/>
        </p:nvSpPr>
        <p:spPr>
          <a:xfrm>
            <a:off x="721658" y="3662814"/>
            <a:ext cx="1399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A20C1-6AA5-BE15-71DC-6C580C15DC2F}"/>
              </a:ext>
            </a:extLst>
          </p:cNvPr>
          <p:cNvSpPr txBox="1"/>
          <p:nvPr/>
        </p:nvSpPr>
        <p:spPr>
          <a:xfrm>
            <a:off x="721658" y="4249668"/>
            <a:ext cx="1086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ALTER TABLE SPACEXTABLE MODIFY COLUMN Date </a:t>
            </a:r>
            <a:r>
              <a:rPr lang="en-US" dirty="0" err="1"/>
              <a:t>DATE</a:t>
            </a:r>
            <a:r>
              <a:rPr lang="en-US" dirty="0"/>
              <a:t>;</a:t>
            </a:r>
          </a:p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MIN(Date) as </a:t>
            </a:r>
            <a:r>
              <a:rPr lang="en-US" dirty="0" err="1"/>
              <a:t>first_launch_date</a:t>
            </a:r>
            <a:r>
              <a:rPr lang="en-US" dirty="0"/>
              <a:t>  FROM SPACEXTABLE WHERE </a:t>
            </a:r>
            <a:r>
              <a:rPr lang="en-US" dirty="0" err="1"/>
              <a:t>Mission_Outcome</a:t>
            </a:r>
            <a:r>
              <a:rPr lang="en-US" dirty="0"/>
              <a:t> LIKE '%SUCCESS%';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6044" y="1825625"/>
            <a:ext cx="9849555" cy="72166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04D28-2308-FC55-7CA7-14BC8C595512}"/>
              </a:ext>
            </a:extLst>
          </p:cNvPr>
          <p:cNvSpPr txBox="1"/>
          <p:nvPr/>
        </p:nvSpPr>
        <p:spPr>
          <a:xfrm>
            <a:off x="406399" y="2502702"/>
            <a:ext cx="8545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%%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SELECT * FROM SPACEXTABLE WHERE PAYLOAD_MASS__KG_ &gt; 4000</a:t>
            </a:r>
          </a:p>
          <a:p>
            <a:r>
              <a:rPr lang="en-US" dirty="0"/>
              <a:t>  AND PAYLOAD_MASS__KG_ &lt; 6000</a:t>
            </a:r>
          </a:p>
          <a:p>
            <a:r>
              <a:rPr lang="en-US" dirty="0"/>
              <a:t>  AND </a:t>
            </a:r>
            <a:r>
              <a:rPr lang="en-US" dirty="0" err="1"/>
              <a:t>Landing_Outcome</a:t>
            </a:r>
            <a:r>
              <a:rPr lang="en-US" dirty="0"/>
              <a:t> LIKE '%Success (drone ship)%' ;</a:t>
            </a:r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BFDFE0-FB35-3263-9EFD-953F0FA25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04257"/>
              </p:ext>
            </p:extLst>
          </p:nvPr>
        </p:nvGraphicFramePr>
        <p:xfrm>
          <a:off x="451555" y="3833564"/>
          <a:ext cx="11582400" cy="2903110"/>
        </p:xfrm>
        <a:graphic>
          <a:graphicData uri="http://schemas.openxmlformats.org/drawingml/2006/table">
            <a:tbl>
              <a:tblPr/>
              <a:tblGrid>
                <a:gridCol w="1158240">
                  <a:extLst>
                    <a:ext uri="{9D8B030D-6E8A-4147-A177-3AD203B41FA5}">
                      <a16:colId xmlns:a16="http://schemas.microsoft.com/office/drawing/2014/main" val="395930660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001932669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1695800471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4436522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141158309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15522153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382365639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3324772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66361488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974964388"/>
                    </a:ext>
                  </a:extLst>
                </a:gridCol>
              </a:tblGrid>
              <a:tr h="460899">
                <a:tc>
                  <a:txBody>
                    <a:bodyPr/>
                    <a:lstStyle/>
                    <a:p>
                      <a:r>
                        <a:rPr lang="en-IN" sz="1500"/>
                        <a:t>Date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Time (UTC)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Booster_Version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Launch_Site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Payload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PAYLOAD_MASS__KG_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Orbit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Customer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Mission_Outcome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Landing_Outcome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05891"/>
                  </a:ext>
                </a:extLst>
              </a:tr>
              <a:tr h="460899">
                <a:tc>
                  <a:txBody>
                    <a:bodyPr/>
                    <a:lstStyle/>
                    <a:p>
                      <a:r>
                        <a:rPr lang="en-IN" sz="1500"/>
                        <a:t>2016-05-06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5:21:00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F9 FT B1022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CCAFS LC-40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JCSAT-14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4696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GTO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SKY Perfect JSAT Group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 (drone ship)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11097"/>
                  </a:ext>
                </a:extLst>
              </a:tr>
              <a:tr h="460899">
                <a:tc>
                  <a:txBody>
                    <a:bodyPr/>
                    <a:lstStyle/>
                    <a:p>
                      <a:r>
                        <a:rPr lang="en-IN" sz="1500"/>
                        <a:t>2016-08-14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5:26:00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F9 FT B1026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CCAFS LC-40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JCSAT-16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4600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GTO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SKY Perfect JSAT Group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 (drone ship)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04639"/>
                  </a:ext>
                </a:extLst>
              </a:tr>
              <a:tr h="460899">
                <a:tc>
                  <a:txBody>
                    <a:bodyPr/>
                    <a:lstStyle/>
                    <a:p>
                      <a:r>
                        <a:rPr lang="en-IN" sz="1500"/>
                        <a:t>2017-03-30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22:27:00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F9 FT B1021.2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KSC LC-39A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SES-10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5300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GTO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SES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 (drone ship)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37428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r>
                        <a:rPr lang="en-IN" sz="1500" dirty="0"/>
                        <a:t>2017-10-11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22:53:00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F9 FT B1031.2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KSC LC-39A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SES-11 / EchoStar 105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5200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GTO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SES EchoStar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Success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/>
                        <a:t>Success (drone ship)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93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6657"/>
            <a:ext cx="10333898" cy="7766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Predict the landing success of Falcon 9's first stage to optimize space launch costs.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BA113-DFD4-DC5B-62EA-23D986806909}"/>
              </a:ext>
            </a:extLst>
          </p:cNvPr>
          <p:cNvSpPr txBox="1"/>
          <p:nvPr/>
        </p:nvSpPr>
        <p:spPr>
          <a:xfrm>
            <a:off x="674913" y="2693451"/>
            <a:ext cx="1125582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Collection: Gather launch data via SpaceX API &amp; Wikipedia web scraping.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Preprocessing: Clean, structure, and engineer features for analysis.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Exploratory Data Analysis (EDA): Visualize trends using Folium, interactive plots &amp; statistics.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SQL Querying: Efficient data storage, retrieval, and dynamic filtering.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Dashboard Development: Build an interactive Plotly-Dash dashboard for landing success insights.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Machine Learning Modeling: Train models (Logistic Regression, Decision Trees, SVM, KNN) &amp; optimize via GridSearchCV.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Evaluation &amp; Comparison: Split dataset, analyze accuracy, and identify the best-performing model.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Final Insights &amp; Business Impact: Assess landing success to optimize launch cost &amp; bidding strategies.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8EEAA-F382-F68C-BBF8-74FA849CB470}"/>
              </a:ext>
            </a:extLst>
          </p:cNvPr>
          <p:cNvSpPr txBox="1"/>
          <p:nvPr/>
        </p:nvSpPr>
        <p:spPr>
          <a:xfrm>
            <a:off x="576943" y="2293341"/>
            <a:ext cx="462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Methodologies used:</a:t>
            </a:r>
            <a:endParaRPr lang="en-IN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4C51B-6AD3-5C4F-672F-BA3F3373C3AD}"/>
              </a:ext>
            </a:extLst>
          </p:cNvPr>
          <p:cNvSpPr txBox="1"/>
          <p:nvPr/>
        </p:nvSpPr>
        <p:spPr>
          <a:xfrm>
            <a:off x="1027289" y="2404533"/>
            <a:ext cx="1039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</a:t>
            </a:r>
            <a:r>
              <a:rPr lang="en-US" dirty="0" err="1"/>
              <a:t>Mission_Outcome,Count</a:t>
            </a:r>
            <a:r>
              <a:rPr lang="en-US" dirty="0"/>
              <a:t>(*) AS </a:t>
            </a:r>
            <a:r>
              <a:rPr lang="en-US" dirty="0" err="1"/>
              <a:t>No_of_attempts</a:t>
            </a:r>
            <a:r>
              <a:rPr lang="en-US" dirty="0"/>
              <a:t> from SPACEXTABLE GROUP BY </a:t>
            </a:r>
            <a:r>
              <a:rPr lang="en-US" dirty="0" err="1"/>
              <a:t>Mission_Outcome</a:t>
            </a:r>
            <a:r>
              <a:rPr lang="en-US" dirty="0"/>
              <a:t>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0C7076-7497-12F0-836D-45AE26DE5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72240"/>
              </p:ext>
            </p:extLst>
          </p:nvPr>
        </p:nvGraphicFramePr>
        <p:xfrm>
          <a:off x="1159477" y="4204134"/>
          <a:ext cx="6612922" cy="1828800"/>
        </p:xfrm>
        <a:graphic>
          <a:graphicData uri="http://schemas.openxmlformats.org/drawingml/2006/table">
            <a:tbl>
              <a:tblPr/>
              <a:tblGrid>
                <a:gridCol w="3306461">
                  <a:extLst>
                    <a:ext uri="{9D8B030D-6E8A-4147-A177-3AD203B41FA5}">
                      <a16:colId xmlns:a16="http://schemas.microsoft.com/office/drawing/2014/main" val="3840802949"/>
                    </a:ext>
                  </a:extLst>
                </a:gridCol>
                <a:gridCol w="3306461">
                  <a:extLst>
                    <a:ext uri="{9D8B030D-6E8A-4147-A177-3AD203B41FA5}">
                      <a16:colId xmlns:a16="http://schemas.microsoft.com/office/drawing/2014/main" val="2037749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Mission_Outcome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No_of_attempts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22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80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1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278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9463A-5F9E-694D-8700-DDF7E4192470}"/>
              </a:ext>
            </a:extLst>
          </p:cNvPr>
          <p:cNvSpPr txBox="1"/>
          <p:nvPr/>
        </p:nvSpPr>
        <p:spPr>
          <a:xfrm>
            <a:off x="657121" y="2866012"/>
            <a:ext cx="10515600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IN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ALTER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ADD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COLUMN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Booster </a:t>
            </a:r>
            <a:r>
              <a:rPr lang="en-IN" b="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1575"/>
              </a:lnSpc>
            </a:pP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IN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UPDATE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IN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Booster </a:t>
            </a:r>
            <a:r>
              <a:rPr lang="en-IN" b="0" dirty="0">
                <a:solidFill>
                  <a:srgbClr val="778899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SUBSTR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44BCF-276C-4433-3B23-FF0E7BF3CC86}"/>
              </a:ext>
            </a:extLst>
          </p:cNvPr>
          <p:cNvSpPr txBox="1"/>
          <p:nvPr/>
        </p:nvSpPr>
        <p:spPr>
          <a:xfrm>
            <a:off x="770010" y="3619375"/>
            <a:ext cx="9268177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US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Select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Booster,</a:t>
            </a:r>
            <a:r>
              <a:rPr lang="en-US" b="0" dirty="0" err="1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(PAYLOAD_MASS__KG_)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GROUP 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Booster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ORDER 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PAYLOAD_MASS__KG_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5BF09D-EDE9-BC49-0FD6-046DCCB0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00965"/>
              </p:ext>
            </p:extLst>
          </p:nvPr>
        </p:nvGraphicFramePr>
        <p:xfrm>
          <a:off x="657121" y="4490550"/>
          <a:ext cx="5969456" cy="1828800"/>
        </p:xfrm>
        <a:graphic>
          <a:graphicData uri="http://schemas.openxmlformats.org/drawingml/2006/table">
            <a:tbl>
              <a:tblPr/>
              <a:tblGrid>
                <a:gridCol w="2984728">
                  <a:extLst>
                    <a:ext uri="{9D8B030D-6E8A-4147-A177-3AD203B41FA5}">
                      <a16:colId xmlns:a16="http://schemas.microsoft.com/office/drawing/2014/main" val="1519163045"/>
                    </a:ext>
                  </a:extLst>
                </a:gridCol>
                <a:gridCol w="2984728">
                  <a:extLst>
                    <a:ext uri="{9D8B030D-6E8A-4147-A177-3AD203B41FA5}">
                      <a16:colId xmlns:a16="http://schemas.microsoft.com/office/drawing/2014/main" val="683456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Booster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MAX(PAYLOAD_MASS__KG_)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89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F9 B5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15600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75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F9 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82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F9 B4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9600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45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F9 v1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0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175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F8C20-0AD4-4E97-A219-692C5D804307}"/>
              </a:ext>
            </a:extLst>
          </p:cNvPr>
          <p:cNvSpPr txBox="1"/>
          <p:nvPr/>
        </p:nvSpPr>
        <p:spPr>
          <a:xfrm>
            <a:off x="527957" y="2830796"/>
            <a:ext cx="11136086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US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SELECT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(Date,</a:t>
            </a:r>
            <a:r>
              <a:rPr lang="en-US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Month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,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Landing_Outcome,Booster_Version,Launch_site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"Failure%"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SUBSTR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(Date,</a:t>
            </a:r>
            <a:r>
              <a:rPr lang="en-US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778899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'2015'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C23240-7E9C-9F06-2AD6-D8C8BF694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59446"/>
              </p:ext>
            </p:extLst>
          </p:nvPr>
        </p:nvGraphicFramePr>
        <p:xfrm>
          <a:off x="838199" y="3996940"/>
          <a:ext cx="8131632" cy="1424145"/>
        </p:xfrm>
        <a:graphic>
          <a:graphicData uri="http://schemas.openxmlformats.org/drawingml/2006/table">
            <a:tbl>
              <a:tblPr/>
              <a:tblGrid>
                <a:gridCol w="2032908">
                  <a:extLst>
                    <a:ext uri="{9D8B030D-6E8A-4147-A177-3AD203B41FA5}">
                      <a16:colId xmlns:a16="http://schemas.microsoft.com/office/drawing/2014/main" val="1657121424"/>
                    </a:ext>
                  </a:extLst>
                </a:gridCol>
                <a:gridCol w="2032908">
                  <a:extLst>
                    <a:ext uri="{9D8B030D-6E8A-4147-A177-3AD203B41FA5}">
                      <a16:colId xmlns:a16="http://schemas.microsoft.com/office/drawing/2014/main" val="1235707637"/>
                    </a:ext>
                  </a:extLst>
                </a:gridCol>
                <a:gridCol w="2032908">
                  <a:extLst>
                    <a:ext uri="{9D8B030D-6E8A-4147-A177-3AD203B41FA5}">
                      <a16:colId xmlns:a16="http://schemas.microsoft.com/office/drawing/2014/main" val="3043707173"/>
                    </a:ext>
                  </a:extLst>
                </a:gridCol>
                <a:gridCol w="2032908">
                  <a:extLst>
                    <a:ext uri="{9D8B030D-6E8A-4147-A177-3AD203B41FA5}">
                      <a16:colId xmlns:a16="http://schemas.microsoft.com/office/drawing/2014/main" val="50422622"/>
                    </a:ext>
                  </a:extLst>
                </a:gridCol>
              </a:tblGrid>
              <a:tr h="474715">
                <a:tc>
                  <a:txBody>
                    <a:bodyPr/>
                    <a:lstStyle/>
                    <a:p>
                      <a:r>
                        <a:rPr lang="en-IN"/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42026"/>
                  </a:ext>
                </a:extLst>
              </a:tr>
              <a:tr h="474715">
                <a:tc>
                  <a:txBody>
                    <a:bodyPr/>
                    <a:lstStyle/>
                    <a:p>
                      <a:r>
                        <a:rPr lang="en-IN"/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840222"/>
                  </a:ext>
                </a:extLst>
              </a:tr>
              <a:tr h="474715">
                <a:tc>
                  <a:txBody>
                    <a:bodyPr/>
                    <a:lstStyle/>
                    <a:p>
                      <a:r>
                        <a:rPr lang="en-IN"/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25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3C815-C0A3-BE26-A0FE-31E1F522B6CB}"/>
              </a:ext>
            </a:extLst>
          </p:cNvPr>
          <p:cNvSpPr txBox="1"/>
          <p:nvPr/>
        </p:nvSpPr>
        <p:spPr>
          <a:xfrm>
            <a:off x="668033" y="3021177"/>
            <a:ext cx="609600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%%</a:t>
            </a:r>
            <a:r>
              <a:rPr lang="en-US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SELECT </a:t>
            </a:r>
            <a:r>
              <a:rPr lang="en-US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, COUNT(*) AS </a:t>
            </a:r>
            <a:r>
              <a:rPr lang="en-US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Outcome_Count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SPACEXTABLE</a:t>
            </a: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Date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BETWEEN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'2010-06-04'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'2017-03-20'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GROUP 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Landing_Outcome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57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ORDER 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Outcome_Count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A70BC-2FD4-879B-EC3F-561ED83D0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62053"/>
              </p:ext>
            </p:extLst>
          </p:nvPr>
        </p:nvGraphicFramePr>
        <p:xfrm>
          <a:off x="7239000" y="3100467"/>
          <a:ext cx="4480230" cy="3566160"/>
        </p:xfrm>
        <a:graphic>
          <a:graphicData uri="http://schemas.openxmlformats.org/drawingml/2006/table">
            <a:tbl>
              <a:tblPr/>
              <a:tblGrid>
                <a:gridCol w="2240115">
                  <a:extLst>
                    <a:ext uri="{9D8B030D-6E8A-4147-A177-3AD203B41FA5}">
                      <a16:colId xmlns:a16="http://schemas.microsoft.com/office/drawing/2014/main" val="1330651489"/>
                    </a:ext>
                  </a:extLst>
                </a:gridCol>
                <a:gridCol w="2240115">
                  <a:extLst>
                    <a:ext uri="{9D8B030D-6E8A-4147-A177-3AD203B41FA5}">
                      <a16:colId xmlns:a16="http://schemas.microsoft.com/office/drawing/2014/main" val="1007846117"/>
                    </a:ext>
                  </a:extLst>
                </a:gridCol>
              </a:tblGrid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Outcome_Count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864590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75822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28027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4615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14748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5763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18712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280857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r>
                        <a:rPr lang="en-IN"/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06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Launching sites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Geomapping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0F5D5-2574-A99D-95BF-2787A13F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91907"/>
            <a:ext cx="10515600" cy="52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F8849-00FC-3B88-635C-4889DDFC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5" y="2823187"/>
            <a:ext cx="5487166" cy="3496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FE0D5-F5DB-E9BA-EC28-D69CD65E5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" y="1411325"/>
            <a:ext cx="5258534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968EE-A0D1-B18D-31E9-0D1DA9C06F57}"/>
              </a:ext>
            </a:extLst>
          </p:cNvPr>
          <p:cNvSpPr txBox="1"/>
          <p:nvPr/>
        </p:nvSpPr>
        <p:spPr>
          <a:xfrm>
            <a:off x="2214880" y="4267200"/>
            <a:ext cx="309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</a:t>
            </a:r>
            <a:r>
              <a:rPr lang="en-US" dirty="0" err="1"/>
              <a:t>succesrate</a:t>
            </a:r>
            <a:r>
              <a:rPr lang="en-US" dirty="0"/>
              <a:t> is high</a:t>
            </a:r>
          </a:p>
          <a:p>
            <a:r>
              <a:rPr lang="en-US" dirty="0"/>
              <a:t>Red = less success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Coastal line to Launching Site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95678-6B6A-615B-42ED-ED6F2F84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3" y="1547173"/>
            <a:ext cx="10328417" cy="49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</a:t>
            </a:r>
            <a:r>
              <a:rPr lang="en-US" sz="4300" dirty="0">
                <a:solidFill>
                  <a:srgbClr val="0B49CB"/>
                </a:solidFill>
                <a:latin typeface="Abadi"/>
              </a:rPr>
              <a:t>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76D3A-F05A-18F8-55B2-932880A2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403"/>
          <a:stretch>
            <a:fillRect/>
          </a:stretch>
        </p:blipFill>
        <p:spPr>
          <a:xfrm>
            <a:off x="274320" y="1535234"/>
            <a:ext cx="11663680" cy="29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47984-3552-650A-0825-F005C3F8B6EB}"/>
              </a:ext>
            </a:extLst>
          </p:cNvPr>
          <p:cNvSpPr txBox="1"/>
          <p:nvPr/>
        </p:nvSpPr>
        <p:spPr>
          <a:xfrm>
            <a:off x="828068" y="1404256"/>
            <a:ext cx="640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Project Background &amp; Context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B4E9C-C980-B358-9BE1-E4F247F6FDE1}"/>
              </a:ext>
            </a:extLst>
          </p:cNvPr>
          <p:cNvSpPr txBox="1"/>
          <p:nvPr/>
        </p:nvSpPr>
        <p:spPr>
          <a:xfrm>
            <a:off x="927859" y="1861457"/>
            <a:ext cx="1053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SpaceX reduces launch costs by reusing Falcon 9's first-stage booster, cutting costs from $165M to $62M per mission. Predicting successful landings can optimize expenses and aid competitors in bidding strategies.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8ADE6-B076-20F2-ED24-5C4CD7108591}"/>
              </a:ext>
            </a:extLst>
          </p:cNvPr>
          <p:cNvSpPr txBox="1"/>
          <p:nvPr/>
        </p:nvSpPr>
        <p:spPr>
          <a:xfrm>
            <a:off x="828068" y="2872656"/>
            <a:ext cx="9241218" cy="212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Bookman Old Style" panose="02050604050505020204" pitchFamily="18" charset="0"/>
              </a:rPr>
              <a:t>Problems to Solve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Can machine learning predict Falcon 9's first-stage landing success?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What factors influence successful landings?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Which model performs best for prediction?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Can data-driven insights help competitors optimize costs?</a:t>
            </a:r>
            <a:endParaRPr lang="en-IN" dirty="0">
              <a:latin typeface="Bookman Old Style" panose="02050604050505020204" pitchFamily="18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434D2-9189-956A-E613-D72E6E67094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</a:t>
            </a:r>
            <a:r>
              <a:rPr lang="en-US" sz="4300" dirty="0">
                <a:solidFill>
                  <a:srgbClr val="0B49CB"/>
                </a:solidFill>
                <a:latin typeface="Abadi"/>
              </a:rPr>
              <a:t>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5B816-938F-F0E1-B096-6E70D455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70259"/>
            <a:ext cx="10515600" cy="50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F33D-6B84-78E1-C789-A8CC6D4C8B3A}"/>
              </a:ext>
            </a:extLst>
          </p:cNvPr>
          <p:cNvSpPr txBox="1">
            <a:spLocks/>
          </p:cNvSpPr>
          <p:nvPr/>
        </p:nvSpPr>
        <p:spPr>
          <a:xfrm>
            <a:off x="770011" y="73169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</a:t>
            </a:r>
            <a:r>
              <a:rPr lang="en-US" sz="4300" dirty="0">
                <a:solidFill>
                  <a:srgbClr val="0B49CB"/>
                </a:solidFill>
                <a:latin typeface="Abadi"/>
              </a:rPr>
              <a:t>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61E0C-DF5C-0824-8B7B-445D308F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49675"/>
            <a:ext cx="10424160" cy="500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361C6-2C7E-8078-A032-A1765E5D8ED6}"/>
              </a:ext>
            </a:extLst>
          </p:cNvPr>
          <p:cNvSpPr txBox="1"/>
          <p:nvPr/>
        </p:nvSpPr>
        <p:spPr>
          <a:xfrm>
            <a:off x="894080" y="482524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Logistic Regression: 83.33%</a:t>
            </a:r>
          </a:p>
          <a:p>
            <a:r>
              <a:rPr lang="en-IN" dirty="0"/>
              <a:t>SVM: 83.33%</a:t>
            </a:r>
          </a:p>
          <a:p>
            <a:r>
              <a:rPr lang="en-IN" dirty="0"/>
              <a:t>Decision Tree: 94.44% (Best Performing)</a:t>
            </a:r>
          </a:p>
          <a:p>
            <a:r>
              <a:rPr lang="en-IN" dirty="0"/>
              <a:t>KNN: 83.33%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EB3E489-4091-3062-2714-0EDCDB45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5" y="2895021"/>
            <a:ext cx="443987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B47537A-C1BB-8C17-1190-614782F5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8" y="2711422"/>
            <a:ext cx="4543458" cy="390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EB5B7-AD24-7B91-CA84-92F8F61A2407}"/>
              </a:ext>
            </a:extLst>
          </p:cNvPr>
          <p:cNvSpPr txBox="1"/>
          <p:nvPr/>
        </p:nvSpPr>
        <p:spPr>
          <a:xfrm>
            <a:off x="934720" y="1656080"/>
            <a:ext cx="389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GridSearchCV</a:t>
            </a:r>
            <a:r>
              <a:rPr lang="en-US" dirty="0"/>
              <a:t> object with 10-fold cross-validation</a:t>
            </a:r>
          </a:p>
          <a:p>
            <a:r>
              <a:rPr lang="en-IN" dirty="0"/>
              <a:t>Confusion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31EEB-FD66-9B16-094D-DDCE2EABDBEA}"/>
              </a:ext>
            </a:extLst>
          </p:cNvPr>
          <p:cNvSpPr txBox="1"/>
          <p:nvPr/>
        </p:nvSpPr>
        <p:spPr>
          <a:xfrm>
            <a:off x="6944995" y="1654850"/>
            <a:ext cx="389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model</a:t>
            </a:r>
          </a:p>
          <a:p>
            <a:r>
              <a:rPr lang="en-IN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Comparison: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83.33%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SVM: 83.33%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94.44% (Best Performing)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KNN: 83.33%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0179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Retrieve launch data via SpaceX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Supplement with additional mission details through Wikipedia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Replaced empty values with mean,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3197" y="2149249"/>
            <a:ext cx="4941106" cy="427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notebook fetches historical Falcon 9 launch data using SpaceX's REST API </a:t>
            </a: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steps involve: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Sending API Requests: Using Python's requests library to retrieve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Key Data Points: Information such as rocket type, launchpad location, payload details, and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&amp; Formatting: Ensuring API responses are parsed correctly into usable structures.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&amp; Prediction: Using the collected data to predict Falcon 9 first-stage landings.</a:t>
            </a:r>
            <a:endParaRPr lang="en-US" sz="4300" dirty="0"/>
          </a:p>
          <a:p>
            <a:r>
              <a:rPr lang="en-US" dirty="0">
                <a:hlinkClick r:id="rId4"/>
              </a:rPr>
              <a:t>https://github.com/Saikiran-Erukonda/Applied-DataScience-jupyter_labs_spacex_data_collection_api.ipynb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E95B8-F0A6-FE84-3CC0-9093390E5DD3}"/>
              </a:ext>
            </a:extLst>
          </p:cNvPr>
          <p:cNvSpPr txBox="1"/>
          <p:nvPr/>
        </p:nvSpPr>
        <p:spPr>
          <a:xfrm>
            <a:off x="523196" y="1749139"/>
            <a:ext cx="493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REST API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C530E9D-71E8-EBD7-AE92-2110A89B0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313427"/>
              </p:ext>
            </p:extLst>
          </p:nvPr>
        </p:nvGraphicFramePr>
        <p:xfrm>
          <a:off x="5461001" y="1443629"/>
          <a:ext cx="6480627" cy="498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FD85B-B958-1AD3-AAAC-B00F16F094DC}"/>
              </a:ext>
            </a:extLst>
          </p:cNvPr>
          <p:cNvSpPr txBox="1"/>
          <p:nvPr/>
        </p:nvSpPr>
        <p:spPr>
          <a:xfrm>
            <a:off x="511627" y="2147124"/>
            <a:ext cx="6672943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Install dependencies – beautifulsoup4,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 required libraries – sys, requests, BeautifulSoup, 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Request the webpage – Send an HTTP GET request to Wikipedia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Parse HTML content – Create a BeautifulSoup object to extract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Locate the target table – Identify HTML tables and extract relevant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 and clean data – Process table rows to create structured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 to DataFrame – Store scraped data in a Pandas DataFrame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data – Save as CSV for further analysis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AE233-D7AE-9C2B-900B-5DE026F236AC}"/>
              </a:ext>
            </a:extLst>
          </p:cNvPr>
          <p:cNvSpPr txBox="1"/>
          <p:nvPr/>
        </p:nvSpPr>
        <p:spPr>
          <a:xfrm>
            <a:off x="424542" y="1500793"/>
            <a:ext cx="603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Web Scraping Process for Falcon 9 Launch Records</a:t>
            </a:r>
            <a:r>
              <a:rPr lang="en-US" sz="2000" b="1" dirty="0">
                <a:latin typeface="Bookman Old Style" panose="02050604050505020204" pitchFamily="18" charset="0"/>
              </a:rPr>
              <a:t>. </a:t>
            </a:r>
            <a:r>
              <a:rPr lang="en-US" sz="1600" b="1" dirty="0">
                <a:latin typeface="Bookman Old Style" panose="02050604050505020204" pitchFamily="18" charset="0"/>
              </a:rPr>
              <a:t>Key Phrases &amp; Steps </a:t>
            </a:r>
            <a:r>
              <a:rPr lang="en-US" sz="1600" b="1" dirty="0">
                <a:latin typeface="Bookman Old Style" panose="02050604050505020204" pitchFamily="18" charset="0"/>
                <a:hlinkClick r:id="rId3"/>
              </a:rPr>
              <a:t>webscraping -Github link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7C77B5F-D319-251A-14EC-19D1A6814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731310"/>
              </p:ext>
            </p:extLst>
          </p:nvPr>
        </p:nvGraphicFramePr>
        <p:xfrm>
          <a:off x="7336971" y="1500792"/>
          <a:ext cx="3635829" cy="511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3177</Words>
  <Application>Microsoft Office PowerPoint</Application>
  <PresentationFormat>Widescreen</PresentationFormat>
  <Paragraphs>523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Book Antiqua</vt:lpstr>
      <vt:lpstr>Bookman Old Style</vt:lpstr>
      <vt:lpstr>Calibri</vt:lpstr>
      <vt:lpstr>Cascadia Code SemiBold</vt:lpstr>
      <vt:lpstr>Courier New</vt:lpstr>
      <vt:lpstr>IBM Plex Mono SemiBold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saikiran Erukonda</cp:lastModifiedBy>
  <cp:revision>214</cp:revision>
  <dcterms:created xsi:type="dcterms:W3CDTF">2021-04-29T18:58:34Z</dcterms:created>
  <dcterms:modified xsi:type="dcterms:W3CDTF">2025-06-12T18:36:05Z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